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30" r:id="rId13"/>
    <p:sldId id="300" r:id="rId14"/>
    <p:sldId id="334" r:id="rId15"/>
    <p:sldId id="335" r:id="rId16"/>
    <p:sldId id="337" r:id="rId17"/>
    <p:sldId id="332" r:id="rId18"/>
    <p:sldId id="333" r:id="rId19"/>
    <p:sldId id="331" r:id="rId20"/>
    <p:sldId id="298" r:id="rId21"/>
    <p:sldId id="299" r:id="rId22"/>
    <p:sldId id="301" r:id="rId23"/>
    <p:sldId id="28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37"/>
    <a:srgbClr val="8C1B1B"/>
    <a:srgbClr val="EE4B3A"/>
    <a:srgbClr val="F2D57E"/>
    <a:srgbClr val="F57F4F"/>
    <a:srgbClr val="8CEA8C"/>
    <a:srgbClr val="FCF5E0"/>
    <a:srgbClr val="E9E98C"/>
    <a:srgbClr val="191C21"/>
    <a:srgbClr val="0C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932" autoAdjust="0"/>
  </p:normalViewPr>
  <p:slideViewPr>
    <p:cSldViewPr snapToGrid="0" showGuides="1">
      <p:cViewPr>
        <p:scale>
          <a:sx n="75" d="100"/>
          <a:sy n="75" d="100"/>
        </p:scale>
        <p:origin x="653" y="-3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AF62-C694-F152-33AA-F189910F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256E0-470B-87A3-12C6-D392C93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EB33F5-B0BA-8547-98AF-C9423F20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2E9FB-5300-CEA5-BA6C-032B62992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7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D8C8-FC10-D054-39DD-E6D03215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326D0B-F9FB-CD13-D1A9-F60DDB758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6A6184-DAC7-6B43-B713-B1FEC7269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3299C-86D0-FD7F-B27A-945841522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0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E2DD-86AD-F16A-8749-FC8CE332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0218E-576A-40F6-4731-AA6132210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3CC74D-4BED-70B7-859F-71A9BD1BA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0F594-D607-A145-4686-5CCF31AD8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1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97BDC-D3A0-42FA-B92E-577AECCD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D6F1C5-9D29-8C72-4141-56D21B52C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569845-9F1B-4C05-4956-52C4AC843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BE6976-661C-421B-89A1-648C4C5CC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68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4F8A-64B6-9551-14F4-F61FA65C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3BE97-F813-7E98-6FA0-96A686654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35450-485C-D36F-A86A-F11D70798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B933A-B0DD-DF70-69B9-D7A9306CE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12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804A-E795-C049-8742-0FE3DEC3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4CBD31-5C94-8A0B-2FB9-8F5BAEECD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9EB19-6035-A2B2-808F-C53F802E1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579B6-1E05-6B1E-B275-CF092DEB4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534-DE65-2B8C-F53B-AA458CF6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937FE-DB87-09EA-BB45-D4B4373DE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6CFAD3-CD5A-DBA2-0C63-98CED6356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3E73E-AFF6-0303-04FF-0DB7AD279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4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B342-FFCF-3B27-C07C-57BBC77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715EE6-49F4-2F68-DF16-C6E46E03766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F6D5E4-2537-FFF3-B963-44C4A22FFF3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ABFBBA-7115-5C1C-7D10-4AEA04426E7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07B4D9-ED3F-E76F-31EC-6BBD2CA183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918D367-A4B6-C9C5-ABB3-60ADF4B881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5435321-A46F-1E2F-7F74-9E15F047B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49AC31F-1387-4CBC-8650-5564EB850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03B1BD-9EBF-6E1D-EA8E-38E1F1068CC4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3CC1B-96F4-11FE-E4C5-17227C76774F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F282A6-F7D8-8F74-DFC4-EED1C889F6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15EB9E-2CD2-D408-AD31-8AE8277AFD9A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11B0FD0A-041B-1A17-3E45-92386EE73317}"/>
              </a:ext>
            </a:extLst>
          </p:cNvPr>
          <p:cNvSpPr txBox="1"/>
          <p:nvPr/>
        </p:nvSpPr>
        <p:spPr>
          <a:xfrm>
            <a:off x="1421677" y="7227565"/>
            <a:ext cx="38459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위주로 사용합니다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강림한 영혼과 동기화가 되어 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영혼의 힘을 빌려 순간적으로 큰 피해를 주는 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7EEA6F9-F182-DBB6-B802-D82D02721B83}"/>
              </a:ext>
            </a:extLst>
          </p:cNvPr>
          <p:cNvSpPr txBox="1"/>
          <p:nvPr/>
        </p:nvSpPr>
        <p:spPr>
          <a:xfrm>
            <a:off x="6365441" y="7391138"/>
            <a:ext cx="5397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강화된 스킬을 사용하여 큰 피해를 준다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특화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자체 버프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‘~~~’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 등으로 증가한 공격 속도에 비례하여 강림 스킬의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53737D-3F10-BEC0-FF54-D1779D70F6C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64A322-D906-FE11-2A87-ADAC71FA2189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F2F687-E311-FE3C-2E57-8AA121896857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C72B61-E338-C943-D7B8-D40918D0696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7AEAD3-CC3F-6130-BF06-38587A07C99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1C45BE4-3D6D-4C34-84BC-025EF24F1BD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1570A5-6F58-0C80-D16B-FF3D2464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8A58138-5916-7C79-9837-5531CC3FF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1B6C85-E82A-D3EE-5618-6144EF320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AF19FD7-58C8-D03A-0352-DCB7C5E798BD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B90D1B9-5DDA-DBB9-4AA2-0FB58CA585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B7F5B0D1-23A1-B952-E605-595A1D575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6112691B-486C-C65A-4A51-703B76FEF0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F512D51-BD88-67C1-27F6-AEE38759F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741AE60D-3032-AE36-A3F3-B3AB5981510B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B516A069-0D96-028C-5FE7-E51C79A82AC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C9C5A0E-6902-4DE3-21E2-ACA60C937F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566D3135-2243-7806-49EA-03623DA3F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1D685BB-9274-F9EF-F8C3-C4D1FD790BF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B20561-D2AE-EE7F-C66D-FE7D2909B4C5}"/>
              </a:ext>
            </a:extLst>
          </p:cNvPr>
          <p:cNvGrpSpPr/>
          <p:nvPr/>
        </p:nvGrpSpPr>
        <p:grpSpPr>
          <a:xfrm>
            <a:off x="456891" y="1033066"/>
            <a:ext cx="11273133" cy="5236398"/>
            <a:chOff x="456891" y="1033066"/>
            <a:chExt cx="11273133" cy="523639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01B8B2-6F32-C232-5E48-A086A3FA1813}"/>
                </a:ext>
              </a:extLst>
            </p:cNvPr>
            <p:cNvGrpSpPr/>
            <p:nvPr/>
          </p:nvGrpSpPr>
          <p:grpSpPr>
            <a:xfrm>
              <a:off x="3656224" y="1033066"/>
              <a:ext cx="4877010" cy="2790081"/>
              <a:chOff x="3656224" y="1033066"/>
              <a:chExt cx="4877010" cy="279008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1CD7D4E-51C3-8683-1300-0E6BA9287688}"/>
                  </a:ext>
                </a:extLst>
              </p:cNvPr>
              <p:cNvGrpSpPr/>
              <p:nvPr/>
            </p:nvGrpSpPr>
            <p:grpSpPr>
              <a:xfrm>
                <a:off x="3656224" y="1033066"/>
                <a:ext cx="4877010" cy="2783570"/>
                <a:chOff x="3657495" y="1033066"/>
                <a:chExt cx="4877010" cy="2783570"/>
              </a:xfrm>
            </p:grpSpPr>
            <p:pic>
              <p:nvPicPr>
                <p:cNvPr id="2" name="그림 1" descr="우주, 별자리, 대기권 밖, 은하이(가) 표시된 사진&#10;&#10;자동 생성된 설명">
                  <a:extLst>
                    <a:ext uri="{FF2B5EF4-FFF2-40B4-BE49-F238E27FC236}">
                      <a16:creationId xmlns:a16="http://schemas.microsoft.com/office/drawing/2014/main" id="{E5D70B2E-F79F-A3C7-5308-DEEA12E02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04"/>
                <a:stretch/>
              </p:blipFill>
              <p:spPr>
                <a:xfrm>
                  <a:off x="3657495" y="1033066"/>
                  <a:ext cx="4877010" cy="2783570"/>
                </a:xfrm>
                <a:prstGeom prst="rect">
                  <a:avLst/>
                </a:prstGeom>
              </p:spPr>
            </p:pic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5D26B7B6-7765-865E-61EB-76158FB9CB5D}"/>
                    </a:ext>
                  </a:extLst>
                </p:cNvPr>
                <p:cNvGrpSpPr/>
                <p:nvPr/>
              </p:nvGrpSpPr>
              <p:grpSpPr>
                <a:xfrm>
                  <a:off x="4685223" y="2611250"/>
                  <a:ext cx="2821554" cy="964895"/>
                  <a:chOff x="4685223" y="2169988"/>
                  <a:chExt cx="2821554" cy="964895"/>
                </a:xfrm>
              </p:grpSpPr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C09CAF24-EB98-73B1-6599-57658E63FAF1}"/>
                      </a:ext>
                    </a:extLst>
                  </p:cNvPr>
                  <p:cNvGrpSpPr/>
                  <p:nvPr/>
                </p:nvGrpSpPr>
                <p:grpSpPr>
                  <a:xfrm>
                    <a:off x="7164463" y="2169988"/>
                    <a:ext cx="342314" cy="964895"/>
                    <a:chOff x="8965946" y="3460405"/>
                    <a:chExt cx="510000" cy="1437560"/>
                  </a:xfrm>
                </p:grpSpPr>
                <p:pic>
                  <p:nvPicPr>
                    <p:cNvPr id="19" name="그림 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8C7182-BD14-A4E4-7EC3-81A1341D3C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69204F-5BD4-AE55-7392-507A99C9BB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4ABD1FF-B175-6EE7-FC48-4DB8BD64F704}"/>
                      </a:ext>
                    </a:extLst>
                  </p:cNvPr>
                  <p:cNvGrpSpPr/>
                  <p:nvPr/>
                </p:nvGrpSpPr>
                <p:grpSpPr>
                  <a:xfrm>
                    <a:off x="4685223" y="2169988"/>
                    <a:ext cx="342314" cy="964895"/>
                    <a:chOff x="5127387" y="3460405"/>
                    <a:chExt cx="510000" cy="1437560"/>
                  </a:xfrm>
                </p:grpSpPr>
                <p:pic>
                  <p:nvPicPr>
                    <p:cNvPr id="21" name="그림 20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70A4EF0-8635-5B0E-A9A4-FA2DBA5AB7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E5C0F-798C-75E4-61BF-78A051F8C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28498D4-4DE2-D936-9072-526C2BF1F1DC}"/>
                  </a:ext>
                </a:extLst>
              </p:cNvPr>
              <p:cNvSpPr/>
              <p:nvPr/>
            </p:nvSpPr>
            <p:spPr>
              <a:xfrm>
                <a:off x="3656224" y="1040347"/>
                <a:ext cx="4877010" cy="2782800"/>
              </a:xfrm>
              <a:custGeom>
                <a:avLst/>
                <a:gdLst>
                  <a:gd name="connsiteX0" fmla="*/ 2610828 w 4877010"/>
                  <a:gd name="connsiteY0" fmla="*/ 113213 h 2782800"/>
                  <a:gd name="connsiteX1" fmla="*/ 2610828 w 4877010"/>
                  <a:gd name="connsiteY1" fmla="*/ 2700483 h 2782800"/>
                  <a:gd name="connsiteX2" fmla="*/ 3325571 w 4877010"/>
                  <a:gd name="connsiteY2" fmla="*/ 2700483 h 2782800"/>
                  <a:gd name="connsiteX3" fmla="*/ 3325571 w 4877010"/>
                  <a:gd name="connsiteY3" fmla="*/ 113213 h 2782800"/>
                  <a:gd name="connsiteX4" fmla="*/ 1551438 w 4877010"/>
                  <a:gd name="connsiteY4" fmla="*/ 113213 h 2782800"/>
                  <a:gd name="connsiteX5" fmla="*/ 1551438 w 4877010"/>
                  <a:gd name="connsiteY5" fmla="*/ 2700483 h 2782800"/>
                  <a:gd name="connsiteX6" fmla="*/ 2266181 w 4877010"/>
                  <a:gd name="connsiteY6" fmla="*/ 2700483 h 2782800"/>
                  <a:gd name="connsiteX7" fmla="*/ 2266181 w 4877010"/>
                  <a:gd name="connsiteY7" fmla="*/ 113213 h 2782800"/>
                  <a:gd name="connsiteX8" fmla="*/ 0 w 4877010"/>
                  <a:gd name="connsiteY8" fmla="*/ 0 h 2782800"/>
                  <a:gd name="connsiteX9" fmla="*/ 4877010 w 4877010"/>
                  <a:gd name="connsiteY9" fmla="*/ 0 h 2782800"/>
                  <a:gd name="connsiteX10" fmla="*/ 4877010 w 4877010"/>
                  <a:gd name="connsiteY10" fmla="*/ 2782800 h 2782800"/>
                  <a:gd name="connsiteX11" fmla="*/ 0 w 4877010"/>
                  <a:gd name="connsiteY11" fmla="*/ 2782800 h 278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77010" h="2782800">
                    <a:moveTo>
                      <a:pt x="2610828" y="113213"/>
                    </a:moveTo>
                    <a:lnTo>
                      <a:pt x="2610828" y="2700483"/>
                    </a:lnTo>
                    <a:lnTo>
                      <a:pt x="3325571" y="2700483"/>
                    </a:lnTo>
                    <a:lnTo>
                      <a:pt x="3325571" y="113213"/>
                    </a:lnTo>
                    <a:close/>
                    <a:moveTo>
                      <a:pt x="1551438" y="113213"/>
                    </a:moveTo>
                    <a:lnTo>
                      <a:pt x="1551438" y="2700483"/>
                    </a:lnTo>
                    <a:lnTo>
                      <a:pt x="2266181" y="2700483"/>
                    </a:lnTo>
                    <a:lnTo>
                      <a:pt x="2266181" y="113213"/>
                    </a:lnTo>
                    <a:close/>
                    <a:moveTo>
                      <a:pt x="0" y="0"/>
                    </a:moveTo>
                    <a:lnTo>
                      <a:pt x="4877010" y="0"/>
                    </a:lnTo>
                    <a:lnTo>
                      <a:pt x="4877010" y="2782800"/>
                    </a:lnTo>
                    <a:lnTo>
                      <a:pt x="0" y="2782800"/>
                    </a:lnTo>
                    <a:close/>
                  </a:path>
                </a:pathLst>
              </a:custGeom>
              <a:solidFill>
                <a:schemeClr val="tx1">
                  <a:alpha val="39000"/>
                </a:schemeClr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D801230-626E-2A1F-56AE-CE62DDCA7F39}"/>
                  </a:ext>
                </a:extLst>
              </p:cNvPr>
              <p:cNvGrpSpPr/>
              <p:nvPr/>
            </p:nvGrpSpPr>
            <p:grpSpPr>
              <a:xfrm>
                <a:off x="5392606" y="1318246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14F858-C716-8F2F-2E8F-889836A0E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4BDA816-4D49-3D41-03A5-B776908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986D1FE-44FA-991C-527C-735C215F7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4F9A0DF-A83E-CD81-D284-D5F545A1F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669739-1B6F-97E8-B8F6-66A79662DA1A}"/>
                  </a:ext>
                </a:extLst>
              </p:cNvPr>
              <p:cNvGrpSpPr/>
              <p:nvPr/>
            </p:nvGrpSpPr>
            <p:grpSpPr>
              <a:xfrm>
                <a:off x="6451996" y="1318246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045C9A7-29E5-B2F9-EA89-3DF23BFA2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219FC06-F09E-63F0-92C6-998B500C9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549AF26-697E-94A3-2B5A-21E9B5BDF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7FFE4C3-EF3E-CFAD-69B6-CD5F188B4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6F8D9A1-6837-48A4-03DB-899F94F4B45C}"/>
                </a:ext>
              </a:extLst>
            </p:cNvPr>
            <p:cNvGrpSpPr/>
            <p:nvPr/>
          </p:nvGrpSpPr>
          <p:grpSpPr>
            <a:xfrm>
              <a:off x="6229337" y="1142772"/>
              <a:ext cx="5500687" cy="5126692"/>
              <a:chOff x="6229337" y="1142772"/>
              <a:chExt cx="5500687" cy="5126692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B7A4EE55-758F-E32D-DD6E-4BD4080DB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9136072" y="1142772"/>
                <a:ext cx="2593952" cy="2833200"/>
              </a:xfrm>
              <a:prstGeom prst="rect">
                <a:avLst/>
              </a:prstGeom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A980DDB-0CE7-703B-4856-DDF8C4BF0AAB}"/>
                  </a:ext>
                </a:extLst>
              </p:cNvPr>
              <p:cNvGrpSpPr/>
              <p:nvPr/>
            </p:nvGrpSpPr>
            <p:grpSpPr>
              <a:xfrm>
                <a:off x="6265781" y="1153560"/>
                <a:ext cx="2695679" cy="2929538"/>
                <a:chOff x="6265781" y="1153560"/>
                <a:chExt cx="2695679" cy="2929538"/>
              </a:xfrm>
            </p:grpSpPr>
            <p:cxnSp>
              <p:nvCxnSpPr>
                <p:cNvPr id="8" name="연결선: 꺾임 7">
                  <a:extLst>
                    <a:ext uri="{FF2B5EF4-FFF2-40B4-BE49-F238E27FC236}">
                      <a16:creationId xmlns:a16="http://schemas.microsoft.com/office/drawing/2014/main" id="{FB98574E-53BC-8713-76A1-01281321B6C9}"/>
                    </a:ext>
                  </a:extLst>
                </p:cNvPr>
                <p:cNvCxnSpPr>
                  <a:cxnSpLocks/>
                  <a:stCxn id="37" idx="0"/>
                  <a:endCxn id="40" idx="3"/>
                </p:cNvCxnSpPr>
                <p:nvPr/>
              </p:nvCxnSpPr>
              <p:spPr>
                <a:xfrm rot="16200000" flipV="1">
                  <a:off x="7153041" y="2274679"/>
                  <a:ext cx="1635903" cy="1980935"/>
                </a:xfrm>
                <a:prstGeom prst="bentConnector2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C0109B4-70EF-D45C-B9B8-AD66F8E07195}"/>
                    </a:ext>
                  </a:extLst>
                </p:cNvPr>
                <p:cNvSpPr/>
                <p:nvPr/>
              </p:nvSpPr>
              <p:spPr>
                <a:xfrm>
                  <a:off x="6265781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A8C4854-5205-EB1A-6E1B-8028637761F8}"/>
                    </a:ext>
                  </a:extLst>
                </p:cNvPr>
                <p:cNvSpPr txBox="1"/>
                <p:nvPr/>
              </p:nvSpPr>
              <p:spPr>
                <a:xfrm>
                  <a:off x="7378410" y="2185200"/>
                  <a:ext cx="7569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FF0D8C7-5D04-584A-BFA2-2979F29D0037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7FE371-C234-72FA-8CB0-97FAD3AE8D8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9EA98FA-7502-06D6-E351-DBC04CD262AD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359CFB30-0A0D-1AD1-3F78-6334843481C6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7BB34FE-E513-49EC-7AD2-9AC437B5FCC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CF398529-ACE5-ABB3-4E76-CD53D2108D63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7A49B76-CEFE-F785-2CFF-AD97CE8B54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732CC7A-82FC-77A8-A182-BEECA9BBFE78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CA32386-BA1A-426C-4472-8FDC40399A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8B7D597-316D-4FCC-E5F3-C16FD0E65106}"/>
                </a:ext>
              </a:extLst>
            </p:cNvPr>
            <p:cNvGrpSpPr/>
            <p:nvPr/>
          </p:nvGrpSpPr>
          <p:grpSpPr>
            <a:xfrm>
              <a:off x="456891" y="1142908"/>
              <a:ext cx="5505772" cy="5126556"/>
              <a:chOff x="456891" y="1142908"/>
              <a:chExt cx="5505772" cy="5126556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59D096F8-1869-5758-9B9A-B62DC753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456891" y="1142908"/>
                <a:ext cx="2735784" cy="2832928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8EFC02-7FC6-7D32-4EBD-08FBFC93F54C}"/>
                  </a:ext>
                </a:extLst>
              </p:cNvPr>
              <p:cNvGrpSpPr/>
              <p:nvPr/>
            </p:nvGrpSpPr>
            <p:grpSpPr>
              <a:xfrm>
                <a:off x="498420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C567AED-80EF-1700-ACBC-46AA15FDD523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B1815A-95D8-F49D-15CA-1DA4D8322546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E4E1B1B-1859-8D9D-A318-5813178EE7B7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C559276-64B7-5141-1F9E-1F2B52068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4AFD8DB3-E26B-04E8-D78A-01282D35FF2C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105DC86-9774-2DD7-5DB5-746C677C9A9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2CDCC1-E4CA-3629-91B1-DCAF74DB738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C9545E6-7098-203E-9058-ACBC4A46ACA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F67BBEB-7D2B-ACAF-31A3-2F69C1ABD19C}"/>
                  </a:ext>
                </a:extLst>
              </p:cNvPr>
              <p:cNvGrpSpPr/>
              <p:nvPr/>
            </p:nvGrpSpPr>
            <p:grpSpPr>
              <a:xfrm>
                <a:off x="3230543" y="1153560"/>
                <a:ext cx="2690592" cy="2929538"/>
                <a:chOff x="3230543" y="1153560"/>
                <a:chExt cx="2690592" cy="2929538"/>
              </a:xfrm>
            </p:grpSpPr>
            <p:cxnSp>
              <p:nvCxnSpPr>
                <p:cNvPr id="7" name="연결선: 꺾임 6">
                  <a:extLst>
                    <a:ext uri="{FF2B5EF4-FFF2-40B4-BE49-F238E27FC236}">
                      <a16:creationId xmlns:a16="http://schemas.microsoft.com/office/drawing/2014/main" id="{6E20CB53-43ED-F771-B847-70509A78750F}"/>
                    </a:ext>
                  </a:extLst>
                </p:cNvPr>
                <p:cNvCxnSpPr>
                  <a:cxnSpLocks/>
                  <a:stCxn id="55" idx="0"/>
                  <a:endCxn id="38" idx="1"/>
                </p:cNvCxnSpPr>
                <p:nvPr/>
              </p:nvCxnSpPr>
              <p:spPr>
                <a:xfrm rot="5400000" flipH="1" flipV="1">
                  <a:off x="3400516" y="2277222"/>
                  <a:ext cx="1635903" cy="1975850"/>
                </a:xfrm>
                <a:prstGeom prst="bentConnector2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FDBE5577-1E7B-7D31-F7FB-5B84CE78039A}"/>
                    </a:ext>
                  </a:extLst>
                </p:cNvPr>
                <p:cNvSpPr/>
                <p:nvPr/>
              </p:nvSpPr>
              <p:spPr>
                <a:xfrm>
                  <a:off x="5206392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142A2A-4393-36FF-CE45-19691A1CE1E7}"/>
                    </a:ext>
                  </a:extLst>
                </p:cNvPr>
                <p:cNvSpPr txBox="1"/>
                <p:nvPr/>
              </p:nvSpPr>
              <p:spPr>
                <a:xfrm>
                  <a:off x="3985513" y="2185200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94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0C562A86-148C-93BD-4792-B8CADA42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57372"/>
              </p:ext>
            </p:extLst>
          </p:nvPr>
        </p:nvGraphicFramePr>
        <p:xfrm>
          <a:off x="300038" y="1706313"/>
          <a:ext cx="11576652" cy="3518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30689899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48976727"/>
                    </a:ext>
                  </a:extLst>
                </a:gridCol>
                <a:gridCol w="8191925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필요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24pt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32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꺼지지않는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불꽃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게이지의 자연 소모가 사라지지만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활성화 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발화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발화 게이지의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281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643CB-F08F-91A1-B9D9-5A0C957419C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5D423-AFD9-7D76-19F4-B009BF38D89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0EC05-3D21-183D-CDFD-C0C8EA7BB43E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BEB93-695A-58D4-E954-60B36C102F1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57A2E-D4B1-2712-098A-D941830D72AB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EAA4DF-DD4F-99D5-C94A-57545C88776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B8BE20B-E547-67DE-8719-D3163962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313AE3-4343-D9EF-788E-D94F1551D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A663525-266B-87FF-7FAB-F1A162664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24971091-8034-468C-634E-C44086AAC56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E68D007-4973-1EF9-2065-A662D5E8EBD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24B5411-F55A-F65B-C795-783E5AE1B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6B84BDBF-4BD1-1C13-597F-858CF7860E4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BF4FDCB-4648-04FF-F1A6-DAE14592F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8792BC0-C3FE-478E-5BC7-CF6CE5E887A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3C98344-A459-B5C6-9C38-91C108122EA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80DF9E2-4C46-16D4-9356-DAD0794058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4E3ECCB-331A-96D0-6BA3-C908327B6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0E2301A7-04FC-765B-3109-4930614522E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1285281"/>
            <a:ext cx="2125511" cy="169277"/>
            <a:chOff x="300038" y="457598"/>
            <a:chExt cx="212551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메인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8DF0A-B563-C9AF-1CFD-ACBDA7A88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8792C34-BCFC-C74E-CBCE-1FAE4549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79901"/>
              </p:ext>
            </p:extLst>
          </p:nvPr>
        </p:nvGraphicFramePr>
        <p:xfrm>
          <a:off x="321578" y="890083"/>
          <a:ext cx="6562601" cy="1653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976194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D9838FE0-6248-69F2-C0BD-A306AAB1946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BAFF71-B8E6-B759-5C37-E40F3AA5D46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1EFE04-C7F2-BAB1-79AE-D5AC1043095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143EF9-0E90-DC50-15A3-8DD8F9EFBDE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A869E-E4B9-BD96-6EC9-DBF57B87C9C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617EE2-2ED0-5700-6BCC-482A1DA87F5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907728B-4B59-27C5-2279-66B5756EC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B607130-F871-5EE9-4456-DBDFCD21E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FA83B89-7278-BD4F-9F6D-FDBBCCCD5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D10D8139-5022-E66C-CC42-3541EB110D3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F273E6-1C5D-6087-8F09-157CA87ECB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5D2F8D4-9EAB-AC5C-21CF-1BB429515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7A821D83-8B8F-FF67-07FF-DD26444E648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E6245C4-C159-A01F-93CC-FE463D39D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AFC0A855-3D71-5090-A13C-17A2CBAA56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636A8C5C-77D2-9394-6056-8C557C69AF91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D1E30DC-F358-DDCC-E89C-C9829A35DF44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E23F7B7D-6515-64F9-3ADE-EDDAFF43F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1B8E9C9-D5B5-360A-A4FC-4A1630163A3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066934-10C6-EDD0-6627-58E8FF35AD2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2B0A2AE-15ED-5D4C-7422-47A62212F38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813603-9EB4-B5FD-37CE-7A2E8804488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E051B6-8C1F-C4E8-22BB-AEFD4A72998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476BA9C-3E24-E5EC-F5FC-D6FDA2E2BF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5E57E1D-0556-5B45-608E-EA3FB8AB21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8C2189-93C5-65D8-73EA-172B964649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5AF317-CB41-2272-E832-EB93FC6BA19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653205F7-E1DA-780E-F29F-0ADF27AAEBEC}"/>
              </a:ext>
            </a:extLst>
          </p:cNvPr>
          <p:cNvGrpSpPr/>
          <p:nvPr/>
        </p:nvGrpSpPr>
        <p:grpSpPr>
          <a:xfrm>
            <a:off x="321579" y="2750623"/>
            <a:ext cx="6562601" cy="2797390"/>
            <a:chOff x="2787815" y="2750623"/>
            <a:chExt cx="6562601" cy="2797390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3010928-6943-35C2-535E-DF51C69D0522}"/>
                </a:ext>
              </a:extLst>
            </p:cNvPr>
            <p:cNvGrpSpPr/>
            <p:nvPr/>
          </p:nvGrpSpPr>
          <p:grpSpPr>
            <a:xfrm>
              <a:off x="2787815" y="2750623"/>
              <a:ext cx="6562601" cy="2797390"/>
              <a:chOff x="2185159" y="2603479"/>
              <a:chExt cx="6562601" cy="3065800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B3890A8-E955-0B30-DFD1-15BD7F9C3AA0}"/>
                  </a:ext>
                </a:extLst>
              </p:cNvPr>
              <p:cNvSpPr/>
              <p:nvPr/>
            </p:nvSpPr>
            <p:spPr>
              <a:xfrm>
                <a:off x="2185159" y="2746026"/>
                <a:ext cx="6562601" cy="29232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5242A2B6-162A-614A-6D7C-42DD0E289B54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3156CA3F-3DEE-0C1B-B086-F10F46C6FC1A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5E9373F7-9828-433C-8E95-5480F4BE064E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9937C83F-0F45-D619-C36B-375105F4073C}"/>
                </a:ext>
              </a:extLst>
            </p:cNvPr>
            <p:cNvGrpSpPr/>
            <p:nvPr/>
          </p:nvGrpSpPr>
          <p:grpSpPr>
            <a:xfrm>
              <a:off x="3148236" y="3132336"/>
              <a:ext cx="5841759" cy="2169243"/>
              <a:chOff x="2848888" y="2938028"/>
              <a:chExt cx="5841759" cy="2169243"/>
            </a:xfrm>
          </p:grpSpPr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55372593-5052-297D-C73E-C1DEDEFBCFEC}"/>
                  </a:ext>
                </a:extLst>
              </p:cNvPr>
              <p:cNvGrpSpPr/>
              <p:nvPr/>
            </p:nvGrpSpPr>
            <p:grpSpPr>
              <a:xfrm>
                <a:off x="2848888" y="4081296"/>
                <a:ext cx="5841759" cy="1025975"/>
                <a:chOff x="2848888" y="4081296"/>
                <a:chExt cx="5841759" cy="1025975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D239355C-B669-D721-6AFA-735F8FC304F8}"/>
                    </a:ext>
                  </a:extLst>
                </p:cNvPr>
                <p:cNvSpPr/>
                <p:nvPr/>
              </p:nvSpPr>
              <p:spPr>
                <a:xfrm>
                  <a:off x="2848888" y="4081296"/>
                  <a:ext cx="5841759" cy="10259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F90836F-6F8C-B4D9-8F58-EF2E5D8CF7CB}"/>
                    </a:ext>
                  </a:extLst>
                </p:cNvPr>
                <p:cNvSpPr txBox="1"/>
                <p:nvPr/>
              </p:nvSpPr>
              <p:spPr>
                <a:xfrm>
                  <a:off x="2929899" y="4394228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</a:p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활성화 시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171A1FB-A7D7-6B4B-68DD-9FCC423A4B60}"/>
                  </a:ext>
                </a:extLst>
              </p:cNvPr>
              <p:cNvGrpSpPr/>
              <p:nvPr/>
            </p:nvGrpSpPr>
            <p:grpSpPr>
              <a:xfrm>
                <a:off x="2848888" y="2938028"/>
                <a:ext cx="5841759" cy="981943"/>
                <a:chOff x="2848888" y="2938028"/>
                <a:chExt cx="5841759" cy="981943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60CA97DD-C16D-1D13-1D15-2F87FD474D49}"/>
                    </a:ext>
                  </a:extLst>
                </p:cNvPr>
                <p:cNvSpPr/>
                <p:nvPr/>
              </p:nvSpPr>
              <p:spPr>
                <a:xfrm>
                  <a:off x="2848888" y="2938028"/>
                  <a:ext cx="5841759" cy="9819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100742B-3D23-489E-B6C7-2EE1E525754B}"/>
                    </a:ext>
                  </a:extLst>
                </p:cNvPr>
                <p:cNvSpPr txBox="1"/>
                <p:nvPr/>
              </p:nvSpPr>
              <p:spPr>
                <a:xfrm>
                  <a:off x="3090025" y="3305889"/>
                  <a:ext cx="4090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A04118C9-0C49-1DE1-71C7-66B5F1876751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H="1">
                <a:off x="6166230" y="3677668"/>
                <a:ext cx="2166488" cy="891845"/>
              </a:xfrm>
              <a:prstGeom prst="line">
                <a:avLst/>
              </a:prstGeom>
              <a:ln w="6350">
                <a:solidFill>
                  <a:srgbClr val="ED4D37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97B5A2A6-086A-E77A-8268-0314DA6DD536}"/>
                  </a:ext>
                </a:extLst>
              </p:cNvPr>
              <p:cNvCxnSpPr>
                <a:cxnSpLocks/>
                <a:stCxn id="194" idx="2"/>
              </p:cNvCxnSpPr>
              <p:nvPr/>
            </p:nvCxnSpPr>
            <p:spPr>
              <a:xfrm flipH="1">
                <a:off x="4020073" y="3677667"/>
                <a:ext cx="2153741" cy="912700"/>
              </a:xfrm>
              <a:prstGeom prst="line">
                <a:avLst/>
              </a:prstGeom>
              <a:ln w="6350">
                <a:solidFill>
                  <a:srgbClr val="ED4D37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6646746-A506-DBF1-2571-5207187C5701}"/>
                  </a:ext>
                </a:extLst>
              </p:cNvPr>
              <p:cNvGrpSpPr/>
              <p:nvPr/>
            </p:nvGrpSpPr>
            <p:grpSpPr>
              <a:xfrm>
                <a:off x="3862274" y="4342200"/>
                <a:ext cx="2531421" cy="739602"/>
                <a:chOff x="2922737" y="3395034"/>
                <a:chExt cx="2531421" cy="739602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4AF80ED-0517-632D-8693-9E2272BEF5C1}"/>
                    </a:ext>
                  </a:extLst>
                </p:cNvPr>
                <p:cNvSpPr/>
                <p:nvPr/>
              </p:nvSpPr>
              <p:spPr>
                <a:xfrm>
                  <a:off x="3069689" y="3643408"/>
                  <a:ext cx="2160000" cy="244800"/>
                </a:xfrm>
                <a:prstGeom prst="rect">
                  <a:avLst/>
                </a:prstGeom>
                <a:solidFill>
                  <a:srgbClr val="ED4D3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300</a:t>
                  </a:r>
                  <a:endParaRPr lang="ko-KR" altLang="en-US" sz="9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63313F84-8B6D-3170-D42B-BBEA30A72467}"/>
                    </a:ext>
                  </a:extLst>
                </p:cNvPr>
                <p:cNvSpPr/>
                <p:nvPr/>
              </p:nvSpPr>
              <p:spPr>
                <a:xfrm>
                  <a:off x="3069687" y="3643409"/>
                  <a:ext cx="2160001" cy="24479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2" name="그림 11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B15EC0CA-3CB2-FFC0-8EDE-A236B93BE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5089225" y="3395034"/>
                  <a:ext cx="284353" cy="497299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38D83CA-FDA8-ACF0-E580-B74C6F0366A0}"/>
                    </a:ext>
                  </a:extLst>
                </p:cNvPr>
                <p:cNvSpPr txBox="1"/>
                <p:nvPr/>
              </p:nvSpPr>
              <p:spPr>
                <a:xfrm>
                  <a:off x="5014614" y="3888415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300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4ED596B-EEAE-1E24-D4D1-5B04E3D6A5C4}"/>
                    </a:ext>
                  </a:extLst>
                </p:cNvPr>
                <p:cNvSpPr txBox="1"/>
                <p:nvPr/>
              </p:nvSpPr>
              <p:spPr>
                <a:xfrm>
                  <a:off x="2930100" y="3888415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pic>
              <p:nvPicPr>
                <p:cNvPr id="125" name="그림 12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6526A74-6F6B-61B2-5591-C4FC9B7A4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922737" y="3395034"/>
                  <a:ext cx="284353" cy="497299"/>
                </a:xfrm>
                <a:prstGeom prst="rect">
                  <a:avLst/>
                </a:prstGeom>
              </p:spPr>
            </p:pic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FF6C867B-1AE4-C559-2539-62E8D81BC34F}"/>
                  </a:ext>
                </a:extLst>
              </p:cNvPr>
              <p:cNvGrpSpPr/>
              <p:nvPr/>
            </p:nvGrpSpPr>
            <p:grpSpPr>
              <a:xfrm>
                <a:off x="3867116" y="2983849"/>
                <a:ext cx="4710912" cy="936122"/>
                <a:chOff x="3867116" y="2983849"/>
                <a:chExt cx="4710912" cy="936122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EA87BC03-8431-3E9E-0936-AB002094FB5A}"/>
                    </a:ext>
                  </a:extLst>
                </p:cNvPr>
                <p:cNvSpPr/>
                <p:nvPr/>
              </p:nvSpPr>
              <p:spPr>
                <a:xfrm>
                  <a:off x="4012697" y="3428743"/>
                  <a:ext cx="720000" cy="244800"/>
                </a:xfrm>
                <a:prstGeom prst="rect">
                  <a:avLst/>
                </a:prstGeom>
                <a:solidFill>
                  <a:srgbClr val="FCDA5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100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E1F39FF-86ED-4B58-FFC3-62717A8FE80F}"/>
                    </a:ext>
                  </a:extLst>
                </p:cNvPr>
                <p:cNvSpPr/>
                <p:nvPr/>
              </p:nvSpPr>
              <p:spPr>
                <a:xfrm>
                  <a:off x="4731852" y="3428743"/>
                  <a:ext cx="1440000" cy="244800"/>
                </a:xfrm>
                <a:prstGeom prst="rect">
                  <a:avLst/>
                </a:prstGeom>
                <a:solidFill>
                  <a:srgbClr val="F6804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200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24077106-A2FC-BBF8-10A4-B6DD9848A9C5}"/>
                    </a:ext>
                  </a:extLst>
                </p:cNvPr>
                <p:cNvSpPr/>
                <p:nvPr/>
              </p:nvSpPr>
              <p:spPr>
                <a:xfrm>
                  <a:off x="6171005" y="3428743"/>
                  <a:ext cx="2160000" cy="244800"/>
                </a:xfrm>
                <a:prstGeom prst="rect">
                  <a:avLst/>
                </a:prstGeom>
                <a:solidFill>
                  <a:srgbClr val="ED4D3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rPr>
                    <a:t>300</a:t>
                  </a:r>
                  <a:endPara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314EC5A5-B3C1-68EA-1BA9-E4AE3E341700}"/>
                    </a:ext>
                  </a:extLst>
                </p:cNvPr>
                <p:cNvSpPr/>
                <p:nvPr/>
              </p:nvSpPr>
              <p:spPr>
                <a:xfrm>
                  <a:off x="4011005" y="3428744"/>
                  <a:ext cx="4320000" cy="24479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6E5D5F5F-2AC5-C61A-8412-B02E62AF83B3}"/>
                    </a:ext>
                  </a:extLst>
                </p:cNvPr>
                <p:cNvGrpSpPr/>
                <p:nvPr/>
              </p:nvGrpSpPr>
              <p:grpSpPr>
                <a:xfrm>
                  <a:off x="4592298" y="3180369"/>
                  <a:ext cx="284353" cy="497299"/>
                  <a:chOff x="949037" y="1611266"/>
                  <a:chExt cx="284353" cy="497299"/>
                </a:xfrm>
              </p:grpSpPr>
              <p:pic>
                <p:nvPicPr>
                  <p:cNvPr id="190" name="그림 18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8815F5E6-E3E5-293B-A529-17919E1FC3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949037" y="1611266"/>
                    <a:ext cx="284353" cy="497299"/>
                  </a:xfrm>
                  <a:prstGeom prst="rect">
                    <a:avLst/>
                  </a:prstGeom>
                </p:spPr>
              </p:pic>
              <p:pic>
                <p:nvPicPr>
                  <p:cNvPr id="191" name="그림 190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D3ACD42-6F93-D5EA-2862-96AE823D5C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1052047" y="1952479"/>
                    <a:ext cx="78331" cy="156086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</p:grpSp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E8BFC21C-0C4F-E3C1-4C2E-E29A23696DE0}"/>
                    </a:ext>
                  </a:extLst>
                </p:cNvPr>
                <p:cNvGrpSpPr/>
                <p:nvPr/>
              </p:nvGrpSpPr>
              <p:grpSpPr>
                <a:xfrm>
                  <a:off x="6031388" y="3180369"/>
                  <a:ext cx="284353" cy="497299"/>
                  <a:chOff x="2033273" y="1364324"/>
                  <a:chExt cx="284353" cy="497299"/>
                </a:xfrm>
              </p:grpSpPr>
              <p:pic>
                <p:nvPicPr>
                  <p:cNvPr id="193" name="그림 19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EF0C71A-52CC-0594-BD25-7531D16E97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033273" y="1364324"/>
                    <a:ext cx="284353" cy="497299"/>
                  </a:xfrm>
                  <a:prstGeom prst="rect">
                    <a:avLst/>
                  </a:prstGeom>
                </p:spPr>
              </p:pic>
              <p:pic>
                <p:nvPicPr>
                  <p:cNvPr id="194" name="그림 193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2AF999A-E34A-B93D-614A-CB4F7426E7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2094003" y="1558796"/>
                    <a:ext cx="163391" cy="302826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</p:grpSp>
            <p:pic>
              <p:nvPicPr>
                <p:cNvPr id="195" name="그림 19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BE4EAD-001D-281C-00A3-FE622C67CB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8190541" y="3180369"/>
                  <a:ext cx="284353" cy="497299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196" name="그림 19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BD30867-4B6C-2D55-10C6-025581780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3867116" y="3180369"/>
                  <a:ext cx="284353" cy="497299"/>
                </a:xfrm>
                <a:prstGeom prst="rect">
                  <a:avLst/>
                </a:prstGeom>
              </p:spPr>
            </p:pic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908D66E-4BFA-AF3F-1C90-62E5FECE5A62}"/>
                    </a:ext>
                  </a:extLst>
                </p:cNvPr>
                <p:cNvSpPr txBox="1"/>
                <p:nvPr/>
              </p:nvSpPr>
              <p:spPr>
                <a:xfrm>
                  <a:off x="4482867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1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FB8A889D-7B48-DE74-C2CD-5348FBFF24C1}"/>
                    </a:ext>
                  </a:extLst>
                </p:cNvPr>
                <p:cNvSpPr txBox="1"/>
                <p:nvPr/>
              </p:nvSpPr>
              <p:spPr>
                <a:xfrm>
                  <a:off x="5919207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2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54CC697-4468-A97C-8D4F-07D48248A1B1}"/>
                    </a:ext>
                  </a:extLst>
                </p:cNvPr>
                <p:cNvSpPr txBox="1"/>
                <p:nvPr/>
              </p:nvSpPr>
              <p:spPr>
                <a:xfrm>
                  <a:off x="8083982" y="2983849"/>
                  <a:ext cx="49404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3</a:t>
                  </a:r>
                  <a:r>
                    <a:rPr lang="ko-KR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rPr>
                    <a:t>단계</a:t>
                  </a:r>
                  <a:endPara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endParaRP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FA714208-1321-1445-E70F-509D5962B086}"/>
                    </a:ext>
                  </a:extLst>
                </p:cNvPr>
                <p:cNvSpPr txBox="1"/>
                <p:nvPr/>
              </p:nvSpPr>
              <p:spPr>
                <a:xfrm>
                  <a:off x="3867116" y="3673750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1E4D1BC0-F96E-2E2B-C713-71200235A345}"/>
                    </a:ext>
                  </a:extLst>
                </p:cNvPr>
                <p:cNvSpPr txBox="1"/>
                <p:nvPr/>
              </p:nvSpPr>
              <p:spPr>
                <a:xfrm>
                  <a:off x="8098923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F31985D-8770-4983-734A-F946DF871523}"/>
                    </a:ext>
                  </a:extLst>
                </p:cNvPr>
                <p:cNvSpPr txBox="1"/>
                <p:nvPr/>
              </p:nvSpPr>
              <p:spPr>
                <a:xfrm>
                  <a:off x="4509284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636CA0D3-7636-AA83-8489-ADC1A4D75B1E}"/>
                    </a:ext>
                  </a:extLst>
                </p:cNvPr>
                <p:cNvSpPr txBox="1"/>
                <p:nvPr/>
              </p:nvSpPr>
              <p:spPr>
                <a:xfrm>
                  <a:off x="5954151" y="3673750"/>
                  <a:ext cx="439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48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4582A-E43C-A68D-F1DE-B6255026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88AA-B328-92B4-42FA-E6CFFD958DCA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A79E9-D44B-4EB3-3603-4330EA72F7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856C43-EC15-9F9D-404B-C3D665058D42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1BD2CE-048A-3BF8-A9AD-6332F9B399F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16326-CF9E-AAAA-94DA-B6A1A47E6AA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416F25-DE6D-797C-08EC-53A1997DE0D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BAD08C-B030-9363-58F1-1471BD6A20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D61DFB5-5FB5-CFE4-6325-B8F058A8C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FE0EA4B-EFDF-74A1-A2A8-0676D16E4A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98474C7-D195-952E-2BCF-E7B9BFA5FA4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FBEA887-2C17-74B6-F87A-C710DC5A153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6F6372C-B40D-3A9C-4C7E-65D78DB30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A7D0575-C5BC-A191-453F-798A4AC32C7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369104C-E026-BCB3-9D4C-6AA3869E5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47E6B2E6-28A7-333F-CD2A-C5552D8DBE6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4A1B9D89-0B8D-A792-FE93-143BF5D92073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235C6DD-B725-9563-0CA0-E889E29B91FE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6B3173A-2C9E-E08A-4030-0049C9E0A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79D8C9E8-0E39-A54B-145E-4829961E0E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412222-8E54-EC32-EFAB-86C0876650A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22DA77-A9FB-807F-B8F7-2DA0488192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C0D1A3C-ECB3-AC9B-0B65-A69B356A0E5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69B6B9-8EE4-DD14-8904-83F626E748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94D599C-30A0-F03F-0239-6842FCB3CF3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44DC5D1-0F96-89BB-1B68-31AFE8F102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B790E04-3369-352B-E1AA-1D14FD31F4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AFD738-CBAC-B93D-DD86-0DBEBF324E9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44BA66-EF26-60BF-615D-B551327CC751}"/>
              </a:ext>
            </a:extLst>
          </p:cNvPr>
          <p:cNvGrpSpPr/>
          <p:nvPr/>
        </p:nvGrpSpPr>
        <p:grpSpPr>
          <a:xfrm>
            <a:off x="321580" y="2089751"/>
            <a:ext cx="5625552" cy="2797390"/>
            <a:chOff x="2185160" y="2603479"/>
            <a:chExt cx="5625552" cy="3065800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3505460-C3AA-5185-329D-63666E9172F4}"/>
                </a:ext>
              </a:extLst>
            </p:cNvPr>
            <p:cNvSpPr/>
            <p:nvPr/>
          </p:nvSpPr>
          <p:spPr>
            <a:xfrm>
              <a:off x="2185160" y="2746026"/>
              <a:ext cx="5625552" cy="2923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4767AF9C-CBC9-DBE1-DD36-E6E121823276}"/>
                </a:ext>
              </a:extLst>
            </p:cNvPr>
            <p:cNvGrpSpPr/>
            <p:nvPr/>
          </p:nvGrpSpPr>
          <p:grpSpPr>
            <a:xfrm>
              <a:off x="2307425" y="2603479"/>
              <a:ext cx="918000" cy="246221"/>
              <a:chOff x="2307425" y="2603479"/>
              <a:chExt cx="918000" cy="246221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415969A-BF58-585F-5EA3-55BED8F1456F}"/>
                  </a:ext>
                </a:extLst>
              </p:cNvPr>
              <p:cNvSpPr/>
              <p:nvPr/>
            </p:nvSpPr>
            <p:spPr>
              <a:xfrm>
                <a:off x="2307425" y="2610534"/>
                <a:ext cx="918000" cy="232111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8FA66C87-5872-FB7B-647F-66AC7D7742F8}"/>
                  </a:ext>
                </a:extLst>
              </p:cNvPr>
              <p:cNvSpPr txBox="1"/>
              <p:nvPr/>
            </p:nvSpPr>
            <p:spPr>
              <a:xfrm>
                <a:off x="2380218" y="2603479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2661B8-33BC-09DA-63C2-C5AAE2C4E202}"/>
              </a:ext>
            </a:extLst>
          </p:cNvPr>
          <p:cNvGrpSpPr/>
          <p:nvPr/>
        </p:nvGrpSpPr>
        <p:grpSpPr>
          <a:xfrm>
            <a:off x="382900" y="2471464"/>
            <a:ext cx="5841759" cy="2169243"/>
            <a:chOff x="-110480" y="2471464"/>
            <a:chExt cx="5841759" cy="21692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60261A07-08F2-7B16-BFA5-AC42725982AE}"/>
                </a:ext>
              </a:extLst>
            </p:cNvPr>
            <p:cNvGrpSpPr/>
            <p:nvPr/>
          </p:nvGrpSpPr>
          <p:grpSpPr>
            <a:xfrm>
              <a:off x="-110480" y="3614732"/>
              <a:ext cx="5841759" cy="1025975"/>
              <a:chOff x="2848888" y="4081296"/>
              <a:chExt cx="5841759" cy="1025975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FD954167-8BF2-0D91-8005-17C44B8C8F96}"/>
                  </a:ext>
                </a:extLst>
              </p:cNvPr>
              <p:cNvSpPr/>
              <p:nvPr/>
            </p:nvSpPr>
            <p:spPr>
              <a:xfrm>
                <a:off x="2848888" y="4081296"/>
                <a:ext cx="5841759" cy="1025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5952D1D-D453-8750-40C2-F790DD7BE12F}"/>
                  </a:ext>
                </a:extLst>
              </p:cNvPr>
              <p:cNvSpPr txBox="1"/>
              <p:nvPr/>
            </p:nvSpPr>
            <p:spPr>
              <a:xfrm>
                <a:off x="2929899" y="4394228"/>
                <a:ext cx="803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활성화 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96C2FD70-6811-F3F9-5905-DC065E77619A}"/>
                </a:ext>
              </a:extLst>
            </p:cNvPr>
            <p:cNvGrpSpPr/>
            <p:nvPr/>
          </p:nvGrpSpPr>
          <p:grpSpPr>
            <a:xfrm>
              <a:off x="-110480" y="2471464"/>
              <a:ext cx="5841759" cy="981943"/>
              <a:chOff x="2848888" y="2938028"/>
              <a:chExt cx="5841759" cy="981943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BF17EA6-9D7F-3DDE-1B1B-27CACBC68983}"/>
                  </a:ext>
                </a:extLst>
              </p:cNvPr>
              <p:cNvSpPr/>
              <p:nvPr/>
            </p:nvSpPr>
            <p:spPr>
              <a:xfrm>
                <a:off x="2848888" y="2938028"/>
                <a:ext cx="5841759" cy="9819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AD05680-0083-2340-216B-7DA2FFE1182B}"/>
                  </a:ext>
                </a:extLst>
              </p:cNvPr>
              <p:cNvSpPr txBox="1"/>
              <p:nvPr/>
            </p:nvSpPr>
            <p:spPr>
              <a:xfrm>
                <a:off x="3090025" y="3305889"/>
                <a:ext cx="4090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C7290BBF-E65F-733F-6BD1-EF0B4C66286C}"/>
                </a:ext>
              </a:extLst>
            </p:cNvPr>
            <p:cNvCxnSpPr>
              <a:cxnSpLocks/>
              <a:stCxn id="195" idx="2"/>
            </p:cNvCxnSpPr>
            <p:nvPr/>
          </p:nvCxnSpPr>
          <p:spPr>
            <a:xfrm flipH="1">
              <a:off x="3206862" y="3211104"/>
              <a:ext cx="2166488" cy="891845"/>
            </a:xfrm>
            <a:prstGeom prst="line">
              <a:avLst/>
            </a:prstGeom>
            <a:ln w="6350">
              <a:solidFill>
                <a:srgbClr val="ED4D37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3373D6CA-2740-1514-D99C-17CB586F503C}"/>
                </a:ext>
              </a:extLst>
            </p:cNvPr>
            <p:cNvCxnSpPr>
              <a:cxnSpLocks/>
              <a:stCxn id="194" idx="2"/>
            </p:cNvCxnSpPr>
            <p:nvPr/>
          </p:nvCxnSpPr>
          <p:spPr>
            <a:xfrm flipH="1">
              <a:off x="1060705" y="3211103"/>
              <a:ext cx="2153741" cy="912700"/>
            </a:xfrm>
            <a:prstGeom prst="line">
              <a:avLst/>
            </a:prstGeom>
            <a:ln w="6350">
              <a:solidFill>
                <a:srgbClr val="ED4D37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BB0EB65-839B-0220-CB0B-31728BB8859D}"/>
                </a:ext>
              </a:extLst>
            </p:cNvPr>
            <p:cNvGrpSpPr/>
            <p:nvPr/>
          </p:nvGrpSpPr>
          <p:grpSpPr>
            <a:xfrm>
              <a:off x="902906" y="3875636"/>
              <a:ext cx="2531421" cy="739602"/>
              <a:chOff x="2922737" y="3395034"/>
              <a:chExt cx="2531421" cy="739602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F5F01F5-F61D-F0B7-E56E-E085E7D9E342}"/>
                  </a:ext>
                </a:extLst>
              </p:cNvPr>
              <p:cNvSpPr/>
              <p:nvPr/>
            </p:nvSpPr>
            <p:spPr>
              <a:xfrm>
                <a:off x="3069689" y="3643408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300</a:t>
                </a:r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C8F9D2A-1BDF-7E28-0044-8903D6071803}"/>
                  </a:ext>
                </a:extLst>
              </p:cNvPr>
              <p:cNvSpPr/>
              <p:nvPr/>
            </p:nvSpPr>
            <p:spPr>
              <a:xfrm>
                <a:off x="3069687" y="3643409"/>
                <a:ext cx="2160001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2" name="그림 11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4CC4B65B-90B4-9D94-2D93-6262A13A6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5089225" y="3395034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E715E10-24D2-65C0-045A-A84DDAB76731}"/>
                  </a:ext>
                </a:extLst>
              </p:cNvPr>
              <p:cNvSpPr txBox="1"/>
              <p:nvPr/>
            </p:nvSpPr>
            <p:spPr>
              <a:xfrm>
                <a:off x="5014614" y="388841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1552A76-A9D9-6096-7E0A-6728457E9BD6}"/>
                  </a:ext>
                </a:extLst>
              </p:cNvPr>
              <p:cNvSpPr txBox="1"/>
              <p:nvPr/>
            </p:nvSpPr>
            <p:spPr>
              <a:xfrm>
                <a:off x="2930100" y="3888415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pic>
            <p:nvPicPr>
              <p:cNvPr id="125" name="그림 12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C2D30171-8FCE-1D0C-2030-697143E1D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922737" y="3395034"/>
                <a:ext cx="284353" cy="497299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9B0B8895-6DB5-C09D-660C-3BB9868F0F72}"/>
                </a:ext>
              </a:extLst>
            </p:cNvPr>
            <p:cNvGrpSpPr/>
            <p:nvPr/>
          </p:nvGrpSpPr>
          <p:grpSpPr>
            <a:xfrm>
              <a:off x="907748" y="2517285"/>
              <a:ext cx="4710912" cy="936122"/>
              <a:chOff x="3867116" y="2983849"/>
              <a:chExt cx="4710912" cy="936122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D6B0B402-DCBC-5F71-BE1B-51C55743F778}"/>
                  </a:ext>
                </a:extLst>
              </p:cNvPr>
              <p:cNvSpPr/>
              <p:nvPr/>
            </p:nvSpPr>
            <p:spPr>
              <a:xfrm>
                <a:off x="4012697" y="3428743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A12293D-F96B-4EA6-80B8-D9B3413BCD4B}"/>
                  </a:ext>
                </a:extLst>
              </p:cNvPr>
              <p:cNvSpPr/>
              <p:nvPr/>
            </p:nvSpPr>
            <p:spPr>
              <a:xfrm>
                <a:off x="4731852" y="3428743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200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2CB8DE9-312D-47DD-55F0-17BC35A07875}"/>
                  </a:ext>
                </a:extLst>
              </p:cNvPr>
              <p:cNvSpPr/>
              <p:nvPr/>
            </p:nvSpPr>
            <p:spPr>
              <a:xfrm>
                <a:off x="6171005" y="3428743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300</a:t>
                </a:r>
                <a:endPara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72573FD-F8AF-B7D9-E3B3-E58A5E8C21E9}"/>
                  </a:ext>
                </a:extLst>
              </p:cNvPr>
              <p:cNvSpPr/>
              <p:nvPr/>
            </p:nvSpPr>
            <p:spPr>
              <a:xfrm>
                <a:off x="4011005" y="3428744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F6182294-C859-34E8-0F7B-66DC68ECFF7C}"/>
                  </a:ext>
                </a:extLst>
              </p:cNvPr>
              <p:cNvGrpSpPr/>
              <p:nvPr/>
            </p:nvGrpSpPr>
            <p:grpSpPr>
              <a:xfrm>
                <a:off x="4592298" y="3180369"/>
                <a:ext cx="284353" cy="497299"/>
                <a:chOff x="949037" y="1611266"/>
                <a:chExt cx="284353" cy="497299"/>
              </a:xfrm>
            </p:grpSpPr>
            <p:pic>
              <p:nvPicPr>
                <p:cNvPr id="190" name="그림 189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BD21583B-7929-55DB-C9EA-7C78BCC6B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91" name="그림 19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E585530E-AA2C-16BB-05FC-BD1C02E6E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6A960DD5-48BF-D633-94E0-197F9316CD1A}"/>
                  </a:ext>
                </a:extLst>
              </p:cNvPr>
              <p:cNvGrpSpPr/>
              <p:nvPr/>
            </p:nvGrpSpPr>
            <p:grpSpPr>
              <a:xfrm>
                <a:off x="6031388" y="3180369"/>
                <a:ext cx="284353" cy="497299"/>
                <a:chOff x="2033273" y="1364324"/>
                <a:chExt cx="284353" cy="497299"/>
              </a:xfrm>
            </p:grpSpPr>
            <p:pic>
              <p:nvPicPr>
                <p:cNvPr id="193" name="그림 192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CA143238-B9FE-541D-897B-7F10C5609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94" name="그림 193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C305F641-744B-EEC0-2C67-8444CAE8C5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195" name="그림 194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700A36F2-9756-D37C-1485-D66D390FE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8190541" y="3180369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96" name="그림 19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ABF70BEE-0282-74F7-724C-7DB8548AC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3867116" y="3180369"/>
                <a:ext cx="284353" cy="497299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91DBAE2C-B927-F388-ABC1-3BD774B143BE}"/>
                  </a:ext>
                </a:extLst>
              </p:cNvPr>
              <p:cNvSpPr txBox="1"/>
              <p:nvPr/>
            </p:nvSpPr>
            <p:spPr>
              <a:xfrm>
                <a:off x="4482867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1BD6F95-7C3E-480C-A610-A6C199BA69BD}"/>
                  </a:ext>
                </a:extLst>
              </p:cNvPr>
              <p:cNvSpPr txBox="1"/>
              <p:nvPr/>
            </p:nvSpPr>
            <p:spPr>
              <a:xfrm>
                <a:off x="5919207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2C957F0-32DC-C388-49B9-A50301FB9146}"/>
                  </a:ext>
                </a:extLst>
              </p:cNvPr>
              <p:cNvSpPr txBox="1"/>
              <p:nvPr/>
            </p:nvSpPr>
            <p:spPr>
              <a:xfrm>
                <a:off x="8083982" y="2983849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382C4C74-82DF-F0EA-161D-7AC7FBBCB253}"/>
                  </a:ext>
                </a:extLst>
              </p:cNvPr>
              <p:cNvSpPr txBox="1"/>
              <p:nvPr/>
            </p:nvSpPr>
            <p:spPr>
              <a:xfrm>
                <a:off x="3867116" y="3673750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49F884D-0864-84F8-4FE8-74741DAB9218}"/>
                  </a:ext>
                </a:extLst>
              </p:cNvPr>
              <p:cNvSpPr txBox="1"/>
              <p:nvPr/>
            </p:nvSpPr>
            <p:spPr>
              <a:xfrm>
                <a:off x="8098923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21379ECB-7DF3-60FA-8E97-9F47A9A8C424}"/>
                  </a:ext>
                </a:extLst>
              </p:cNvPr>
              <p:cNvSpPr txBox="1"/>
              <p:nvPr/>
            </p:nvSpPr>
            <p:spPr>
              <a:xfrm>
                <a:off x="4509284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4B8FDE7-3C24-5D8B-12BE-14979EA30CF8}"/>
                  </a:ext>
                </a:extLst>
              </p:cNvPr>
              <p:cNvSpPr txBox="1"/>
              <p:nvPr/>
            </p:nvSpPr>
            <p:spPr>
              <a:xfrm>
                <a:off x="5954151" y="3673750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</p:grpSp>
      <p:pic>
        <p:nvPicPr>
          <p:cNvPr id="221" name="그림 220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FB471636-35D0-CC1E-3D17-6804EF6BE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430121" y="693041"/>
            <a:ext cx="472724" cy="493056"/>
          </a:xfrm>
          <a:prstGeom prst="rect">
            <a:avLst/>
          </a:prstGeom>
        </p:spPr>
      </p:pic>
      <p:pic>
        <p:nvPicPr>
          <p:cNvPr id="224" name="그림 223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AAF87C2-F456-22B3-7AD5-6E8057924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9196041" y="3120801"/>
            <a:ext cx="570549" cy="595089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64E87EA2-D481-6802-81C0-035D20690647}"/>
              </a:ext>
            </a:extLst>
          </p:cNvPr>
          <p:cNvSpPr txBox="1"/>
          <p:nvPr/>
        </p:nvSpPr>
        <p:spPr>
          <a:xfrm>
            <a:off x="902845" y="829252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7639EAE-4F14-B1D1-022E-4F1917347F28}"/>
              </a:ext>
            </a:extLst>
          </p:cNvPr>
          <p:cNvSpPr txBox="1"/>
          <p:nvPr/>
        </p:nvSpPr>
        <p:spPr>
          <a:xfrm>
            <a:off x="418085" y="1303117"/>
            <a:ext cx="3371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00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E5CEF-3458-A607-5B0E-9F824F58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그림 223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A27130D9-EDE7-4073-89E3-622793B27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430122" y="693042"/>
            <a:ext cx="472724" cy="49305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8C23795-6A10-6F51-7C35-8AEF9EE6AC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1E4284-DE96-DD63-FBF7-7E74ED75BB6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D619A4-F541-2D78-EA42-179A82417DB3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545880-05DE-F593-F171-9338A6E6899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3B1F43-B151-D317-F42B-029330091CC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796A839-CFA4-2A17-BDBD-6C6A4FA4B027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38884F9-B302-AC05-6CDF-57C4CBEBB3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8BFCAFB-495A-627B-A3FC-1B6C698C8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54D5F848-4D73-AC76-279C-02F4424FD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19EE741-ADD0-8CCB-108C-B96F6DC99B6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381598A-5DBA-F45D-E4AC-69E3D0409A2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84A73350-91E1-7202-9CBF-1598639E8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C9749591-4EFA-E896-2355-8D9E8723B81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8AA0E8B-46FA-5A9C-B3CE-20FC94411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07DBE377-528E-7563-844F-98401E04E605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9DBFE30-F7D2-43C7-B073-0EFC7F12C42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7BA4997-90C0-5D67-38D2-DE7D12931B7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199474C-12A9-FF9C-D52B-4A4C7E0B2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CAA3931F-FF9C-67E4-F1F4-BE9E13AD52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704F84-A103-30D4-3E3E-6B38F1D1C5AA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5BBDA8D-56F6-895C-4B43-16BA728288B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0C89A3F-7CF0-8C71-C962-330D2478A76D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376E75-89BA-A9BE-0B99-6F2452F5902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2C00E91-7B15-92A2-14AC-1E56515CD3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C3F2A8E-0839-EA37-81B7-44EC63F496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8D3279B-F78C-96DB-C5DB-6057B6A574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DF67E5-46F3-64FF-1A6E-36AE44AD817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3FB9288-54F3-72ED-8C76-A878F6338E4B}"/>
              </a:ext>
            </a:extLst>
          </p:cNvPr>
          <p:cNvSpPr txBox="1"/>
          <p:nvPr/>
        </p:nvSpPr>
        <p:spPr>
          <a:xfrm>
            <a:off x="902845" y="829252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꺼지지않는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불꽃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3AAE178-71CE-3AB6-1D2A-3CEA289C7BF5}"/>
              </a:ext>
            </a:extLst>
          </p:cNvPr>
          <p:cNvSpPr txBox="1"/>
          <p:nvPr/>
        </p:nvSpPr>
        <p:spPr>
          <a:xfrm>
            <a:off x="418085" y="130311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</a:t>
            </a:r>
            <a:r>
              <a:rPr lang="en-US" altLang="ko-KR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관계</a:t>
            </a:r>
            <a:endParaRPr lang="en-US" altLang="ko-KR" sz="10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페이지 작성 후 스킬 챕터에 넣기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endParaRPr lang="en-US" altLang="ko-KR" sz="10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33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2D66-B33B-D078-492D-21F86698B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4F45BC3-B79D-BCD8-3CD2-904D8DB9E39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63B455-BA87-8B0F-DD71-49D9182FF99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B5CD27-E1EE-3DDF-F4EC-ACC807184D4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3BDC3-E75E-8A63-1FC9-E2BAA1FC1E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84FE3-4169-8C41-0118-F757F29A2E1E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96C8D90-DACC-E460-CDC5-55E00AB0192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EE3E1D4-BD1D-6599-31BF-022EFB9ED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1ABA65-B36D-DA13-1A7E-4769F5E5D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BF64B5F-4E25-9DC3-B9FA-9978E96B6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4844533-3B48-0D5A-204B-2FAC72D12C1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7E4241C-074D-857E-F92C-CBF688C2479D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F80027D-8DA8-7013-C439-7F79B2420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4FF836DA-196E-07AD-D616-3F037A7CBB1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D949765-527C-075E-9BEB-7AFA26969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F37FF664-C387-18B4-D726-F688AEE7F7A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E982F66-D3F7-CB66-4BD8-B4E39A6B712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DE1D5A4-8D93-99EA-0BBB-327E55D9CC3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3065E8DE-9988-900D-B4E7-049A07F67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9DBD9E1A-E6D9-BF95-6592-582F6CDDDC6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B14CD68-927B-7C59-6963-001563DD93F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1CF7EC-1EDC-4B4C-90E3-B74BFF075D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3B2E1C-8668-BFEA-B2D4-F7CAA5A02F2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8BD442-6060-91E1-958B-7BFD2CC8DCF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8FC9F9-42D7-B9C7-9250-CD6B5099826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EBE693-802C-3933-5369-1B802F3E87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4841463-8690-D23E-DBA0-198A65EF61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559C3C-1BBD-B5E7-992C-1C05B5A9513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148DD6-3C1E-D9B4-5A08-8DCFB607C561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6E1C05-E695-3A80-D5E1-F65FD7690F2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184247-2AF1-FE15-7138-B61D9C095DF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메인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CF9655F9-A4B8-2C43-B322-1F56DB1F4B99}"/>
              </a:ext>
            </a:extLst>
          </p:cNvPr>
          <p:cNvSpPr txBox="1"/>
          <p:nvPr/>
        </p:nvSpPr>
        <p:spPr>
          <a:xfrm>
            <a:off x="12443665" y="611933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BF178-C1C0-BA9D-DE85-70B6242269D2}"/>
              </a:ext>
            </a:extLst>
          </p:cNvPr>
          <p:cNvSpPr txBox="1"/>
          <p:nvPr/>
        </p:nvSpPr>
        <p:spPr>
          <a:xfrm>
            <a:off x="12897899" y="2528896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EA090F39-D0E3-3C08-03C6-0445D4E01FF0}"/>
              </a:ext>
            </a:extLst>
          </p:cNvPr>
          <p:cNvGraphicFramePr>
            <a:graphicFrameLocks noGrp="1"/>
          </p:cNvGraphicFramePr>
          <p:nvPr/>
        </p:nvGraphicFramePr>
        <p:xfrm>
          <a:off x="12279123" y="-164943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A60EEFC-FC33-BC57-D3F7-4A33E7E63CE0}"/>
              </a:ext>
            </a:extLst>
          </p:cNvPr>
          <p:cNvSpPr txBox="1"/>
          <p:nvPr/>
        </p:nvSpPr>
        <p:spPr>
          <a:xfrm>
            <a:off x="12897899" y="3928995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46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 :10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물약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3, 3, 5)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CE94E5-213E-8A96-C8DE-53904D0BD306}"/>
              </a:ext>
            </a:extLst>
          </p:cNvPr>
          <p:cNvSpPr txBox="1"/>
          <p:nvPr/>
        </p:nvSpPr>
        <p:spPr>
          <a:xfrm>
            <a:off x="15238763" y="3928995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(24)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(48)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(72)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190F2F-098D-A350-34C2-2A00CDE36325}"/>
              </a:ext>
            </a:extLst>
          </p:cNvPr>
          <p:cNvSpPr txBox="1"/>
          <p:nvPr/>
        </p:nvSpPr>
        <p:spPr>
          <a:xfrm>
            <a:off x="12897899" y="3469028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필요 포인트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56/64/72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862852F-EDB7-8DB3-B402-A9599A24E60C}"/>
              </a:ext>
            </a:extLst>
          </p:cNvPr>
          <p:cNvGrpSpPr/>
          <p:nvPr/>
        </p:nvGrpSpPr>
        <p:grpSpPr>
          <a:xfrm>
            <a:off x="2194607" y="1025747"/>
            <a:ext cx="3776046" cy="2437520"/>
            <a:chOff x="321579" y="1046247"/>
            <a:chExt cx="2072844" cy="1338066"/>
          </a:xfrm>
        </p:grpSpPr>
        <p:pic>
          <p:nvPicPr>
            <p:cNvPr id="2" name="그림 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C5E31F0A-A233-6869-C5EC-C2D728F9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321579" y="1046247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F7106D6-3408-4B36-FAE4-B82846E2AC37}"/>
                </a:ext>
              </a:extLst>
            </p:cNvPr>
            <p:cNvGrpSpPr/>
            <p:nvPr/>
          </p:nvGrpSpPr>
          <p:grpSpPr>
            <a:xfrm>
              <a:off x="444865" y="1112137"/>
              <a:ext cx="1049940" cy="1235560"/>
              <a:chOff x="444865" y="1112137"/>
              <a:chExt cx="1049940" cy="123556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F3C8DDE-51F1-B250-9645-726C6CF60DD0}"/>
                  </a:ext>
                </a:extLst>
              </p:cNvPr>
              <p:cNvGrpSpPr/>
              <p:nvPr/>
            </p:nvGrpSpPr>
            <p:grpSpPr>
              <a:xfrm>
                <a:off x="1011371" y="1137169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83" name="그림 8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CAE3091-6F38-26EC-0723-ECD555CB1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4" name="그림 8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C88C7A6-80E8-0A3F-CFC0-5701EB318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5" name="그림 8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EA08B21-BE8C-4D58-29C7-695879963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86" name="그림 8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BFD3397-88B6-4B62-E312-F354882C4E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AA264AF-D9A1-7DE0-BBAD-DAEB92631F4E}"/>
                  </a:ext>
                </a:extLst>
              </p:cNvPr>
              <p:cNvGrpSpPr/>
              <p:nvPr/>
            </p:nvGrpSpPr>
            <p:grpSpPr>
              <a:xfrm>
                <a:off x="688010" y="1112137"/>
                <a:ext cx="247906" cy="1235560"/>
                <a:chOff x="692774" y="1322504"/>
                <a:chExt cx="247906" cy="1235560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6266AA0-C773-8CB9-EE12-324C505BB17C}"/>
                    </a:ext>
                  </a:extLst>
                </p:cNvPr>
                <p:cNvGrpSpPr/>
                <p:nvPr/>
              </p:nvGrpSpPr>
              <p:grpSpPr>
                <a:xfrm>
                  <a:off x="816727" y="1476573"/>
                  <a:ext cx="0" cy="929818"/>
                  <a:chOff x="816727" y="1476573"/>
                  <a:chExt cx="0" cy="929818"/>
                </a:xfrm>
              </p:grpSpPr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EB486D87-2860-861A-E12E-103BC65CC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1815021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6CBAB044-2F2C-E04B-E5EB-E5CC6CE9D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2160232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04EE888F-19FD-2209-32A0-CD7B3343CF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727" y="1476573"/>
                    <a:ext cx="0" cy="246159"/>
                  </a:xfrm>
                  <a:prstGeom prst="line">
                    <a:avLst/>
                  </a:prstGeom>
                  <a:ln w="28575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9" name="그림 8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E7B7675-37F3-6DCB-D249-CEB04BC8E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2001388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0" name="그림 8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460732F-DCE2-D3E0-1F10-6F9947646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2340830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1" name="그림 9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3E6A89-E5FB-0012-212E-430A60275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1661946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92" name="그림 9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1DB8057-3F42-B346-78D2-0841834DA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692774" y="1322504"/>
                  <a:ext cx="247906" cy="217234"/>
                </a:xfrm>
                <a:prstGeom prst="rect">
                  <a:avLst/>
                </a:prstGeom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6DEF0BC-2907-B8E5-20FA-267FB40D2FA5}"/>
                  </a:ext>
                </a:extLst>
              </p:cNvPr>
              <p:cNvGrpSpPr/>
              <p:nvPr/>
            </p:nvGrpSpPr>
            <p:grpSpPr>
              <a:xfrm>
                <a:off x="444865" y="1816053"/>
                <a:ext cx="1049940" cy="506613"/>
                <a:chOff x="444865" y="2026420"/>
                <a:chExt cx="1049940" cy="506613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C0382E15-7B38-5161-3824-A8622F5213DB}"/>
                    </a:ext>
                  </a:extLst>
                </p:cNvPr>
                <p:cNvGrpSpPr/>
                <p:nvPr/>
              </p:nvGrpSpPr>
              <p:grpSpPr>
                <a:xfrm>
                  <a:off x="1315075" y="2026420"/>
                  <a:ext cx="179730" cy="506613"/>
                  <a:chOff x="8965946" y="3460405"/>
                  <a:chExt cx="510000" cy="1437560"/>
                </a:xfrm>
              </p:grpSpPr>
              <p:pic>
                <p:nvPicPr>
                  <p:cNvPr id="80" name="그림 7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4D334C5-0487-B27A-D5AA-B6FFFCD7E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3460405"/>
                    <a:ext cx="510000" cy="474361"/>
                  </a:xfrm>
                  <a:prstGeom prst="rect">
                    <a:avLst/>
                  </a:prstGeom>
                </p:spPr>
              </p:pic>
              <p:pic>
                <p:nvPicPr>
                  <p:cNvPr id="81" name="그림 80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8506BCB-0703-05A7-1F8E-8FD7421A4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4423604"/>
                    <a:ext cx="510000" cy="4743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A5535CE0-CE97-953F-857D-FD782CE48675}"/>
                    </a:ext>
                  </a:extLst>
                </p:cNvPr>
                <p:cNvGrpSpPr/>
                <p:nvPr/>
              </p:nvGrpSpPr>
              <p:grpSpPr>
                <a:xfrm>
                  <a:off x="444865" y="2026420"/>
                  <a:ext cx="179730" cy="506613"/>
                  <a:chOff x="8965946" y="3460405"/>
                  <a:chExt cx="510000" cy="1437560"/>
                </a:xfrm>
              </p:grpSpPr>
              <p:pic>
                <p:nvPicPr>
                  <p:cNvPr id="78" name="그림 7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E21559EA-DFD6-ADEA-638B-659A16571E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3460405"/>
                    <a:ext cx="510000" cy="474361"/>
                  </a:xfrm>
                  <a:prstGeom prst="rect">
                    <a:avLst/>
                  </a:prstGeom>
                </p:spPr>
              </p:pic>
              <p:pic>
                <p:nvPicPr>
                  <p:cNvPr id="79" name="그림 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96412410-6E39-4192-2A5C-A90335D7D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8965946" y="4423604"/>
                    <a:ext cx="510000" cy="474361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531BE94-4F85-D4F7-3CAE-FBCAF34DC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90014"/>
              </p:ext>
            </p:extLst>
          </p:nvPr>
        </p:nvGraphicFramePr>
        <p:xfrm>
          <a:off x="4744991" y="1669487"/>
          <a:ext cx="4424594" cy="17778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60247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232907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306898992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1448976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24pt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32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291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꺼지지않는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불꽃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30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0B4B-E6C5-E8B5-6188-558BC8F6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1618431-9603-D7E6-9455-A0CDFF27ED5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4CD2F6-4EBF-934F-D61D-97FE4328003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FCEB26-AA2D-ED35-6A9E-CB0A21E43A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6BA8F4-686D-CE28-7AB1-07A11A6B287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98A284-6E63-1870-209B-CD0EF38FFD5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2130583-8BBB-3B6E-B15E-DBBFDC5A3FE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D3B2C6E-6BC9-40D9-B535-53E0272AD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D431E2C-BDFB-1758-C45E-683CDFD2B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451D363-5B1B-D679-EBC4-0B646A396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09D3EF1-CAD4-3F2C-BC2C-9E9EDB9998D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E3AB1C-D21D-BA44-C52D-521868B73AB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52BA1411-8A02-9E73-0CFD-0E0734C0B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BE980198-4384-5D8F-1A87-A09D62E7BA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F2DC4FA-0E25-D72B-15E5-AF088B182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397B4D49-2482-C683-4440-452E9B009654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59ECE049-D52A-64FD-82A5-FF3120EB4FE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C80D56C-ECF8-747B-BEB3-E41938A280C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A480FE-079C-7C46-133B-8CB7A3256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E945F48-AD4E-E2C1-55BC-23D21036CA5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903B48C-6F43-5233-476E-34FC1C9E10A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2421512-2F8F-0251-C916-EA757CED770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D0D2B17-BF42-54FE-4901-64EDFF26384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60633A-0D9C-DB3F-8497-57246DF8602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62ABBB9-7127-C003-299F-67204B8840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B5B3BA8-B4B3-0F91-4BBC-A7BCD9C4B4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B0B2977-7FB1-D496-EBE3-9182D0E62A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B1243B-0AE4-8F86-92E8-F13CC3CE920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08E788C-5FD5-D926-A92A-AC07CC955E21}"/>
              </a:ext>
            </a:extLst>
          </p:cNvPr>
          <p:cNvSpPr txBox="1"/>
          <p:nvPr/>
        </p:nvSpPr>
        <p:spPr>
          <a:xfrm>
            <a:off x="12443665" y="611933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368EF-E51A-F11E-656B-E53B924CEE41}"/>
              </a:ext>
            </a:extLst>
          </p:cNvPr>
          <p:cNvSpPr txBox="1"/>
          <p:nvPr/>
        </p:nvSpPr>
        <p:spPr>
          <a:xfrm>
            <a:off x="717627" y="1682748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효과를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중첩당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n%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추가 피해를 준다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125E5C31-3610-EA7B-7474-4E2DEB36F9A3}"/>
              </a:ext>
            </a:extLst>
          </p:cNvPr>
          <p:cNvGraphicFramePr>
            <a:graphicFrameLocks noGrp="1"/>
          </p:cNvGraphicFramePr>
          <p:nvPr/>
        </p:nvGraphicFramePr>
        <p:xfrm>
          <a:off x="12279123" y="-164943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D46875B-A0FA-AB24-0BE9-22EACA0CA0CA}"/>
              </a:ext>
            </a:extLst>
          </p:cNvPr>
          <p:cNvSpPr txBox="1"/>
          <p:nvPr/>
        </p:nvSpPr>
        <p:spPr>
          <a:xfrm>
            <a:off x="12897899" y="3928995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46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 :10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물약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3, 3, 5)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FB84C0-8699-E4DE-19CA-654F1431A144}"/>
              </a:ext>
            </a:extLst>
          </p:cNvPr>
          <p:cNvSpPr txBox="1"/>
          <p:nvPr/>
        </p:nvSpPr>
        <p:spPr>
          <a:xfrm>
            <a:off x="15238763" y="3928995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(24)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(48)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(72)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0F3E1A-AD21-0B85-4808-E58B7549D397}"/>
              </a:ext>
            </a:extLst>
          </p:cNvPr>
          <p:cNvSpPr txBox="1"/>
          <p:nvPr/>
        </p:nvSpPr>
        <p:spPr>
          <a:xfrm>
            <a:off x="12897899" y="3469028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필요 포인트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56/64/72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F1AD8FF-832E-F417-CD16-65DAD652034B}"/>
              </a:ext>
            </a:extLst>
          </p:cNvPr>
          <p:cNvGrpSpPr/>
          <p:nvPr/>
        </p:nvGrpSpPr>
        <p:grpSpPr>
          <a:xfrm>
            <a:off x="6869318" y="5209255"/>
            <a:ext cx="1193551" cy="986075"/>
            <a:chOff x="11451082" y="4590712"/>
            <a:chExt cx="1193551" cy="98607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6F37B85-A8E6-616D-6508-FACE3E92680B}"/>
                </a:ext>
              </a:extLst>
            </p:cNvPr>
            <p:cNvGrpSpPr/>
            <p:nvPr/>
          </p:nvGrpSpPr>
          <p:grpSpPr>
            <a:xfrm>
              <a:off x="11451082" y="4590714"/>
              <a:ext cx="1193551" cy="977204"/>
              <a:chOff x="1136848" y="2706156"/>
              <a:chExt cx="2246328" cy="1839150"/>
            </a:xfrm>
          </p:grpSpPr>
          <p:pic>
            <p:nvPicPr>
              <p:cNvPr id="37" name="그림 36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9A6DDAA1-4807-AB18-98D7-E45A61D1F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5" t="24237" r="52380" b="41097"/>
              <a:stretch/>
            </p:blipFill>
            <p:spPr>
              <a:xfrm>
                <a:off x="1136848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  <p:pic>
            <p:nvPicPr>
              <p:cNvPr id="38" name="그림 37" descr="수사슴, 실루엣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6D59DFC1-DA23-3E90-70EA-3DDF2C0EF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8" t="24237" r="13428" b="41097"/>
              <a:stretch/>
            </p:blipFill>
            <p:spPr>
              <a:xfrm>
                <a:off x="1927445" y="2706156"/>
                <a:ext cx="1455731" cy="1839150"/>
              </a:xfrm>
              <a:prstGeom prst="rect">
                <a:avLst/>
              </a:prstGeom>
              <a:effectLst>
                <a:glow rad="12700">
                  <a:schemeClr val="tx1"/>
                </a:glow>
              </a:effectLst>
            </p:spPr>
          </p:pic>
        </p:grpSp>
        <p:pic>
          <p:nvPicPr>
            <p:cNvPr id="39" name="그림 3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9573901-7069-1182-0FCD-419E6B2E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8"/>
            <a:stretch/>
          </p:blipFill>
          <p:spPr>
            <a:xfrm>
              <a:off x="11451082" y="4590712"/>
              <a:ext cx="773480" cy="977206"/>
            </a:xfrm>
            <a:prstGeom prst="rect">
              <a:avLst/>
            </a:prstGeom>
            <a:effectLst>
              <a:glow rad="38100">
                <a:srgbClr val="FF0000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그림 3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B3B1A6E-6395-0AEA-238D-50ECCD5A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6"/>
            <a:stretch/>
          </p:blipFill>
          <p:spPr>
            <a:xfrm>
              <a:off x="11871153" y="4590712"/>
              <a:ext cx="773480" cy="977205"/>
            </a:xfrm>
            <a:prstGeom prst="rect">
              <a:avLst/>
            </a:prstGeom>
            <a:effectLst>
              <a:glow rad="38100">
                <a:srgbClr val="FF0000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그림 53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20B4ACA3-ABF4-57A7-91EC-C62948B8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1782153" y="4645189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  <a:softEdge rad="0"/>
            </a:effectLst>
          </p:spPr>
        </p:pic>
        <p:pic>
          <p:nvPicPr>
            <p:cNvPr id="43" name="그림 42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BA0244C1-3356-4D3A-7EF1-CFEBA8968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66511" r="30870" b="16615"/>
            <a:stretch/>
          </p:blipFill>
          <p:spPr>
            <a:xfrm>
              <a:off x="11783665" y="5337297"/>
              <a:ext cx="532683" cy="234941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8235DF-FE78-C245-4503-07C24898093F}"/>
              </a:ext>
            </a:extLst>
          </p:cNvPr>
          <p:cNvGrpSpPr/>
          <p:nvPr/>
        </p:nvGrpSpPr>
        <p:grpSpPr>
          <a:xfrm>
            <a:off x="3560151" y="5209255"/>
            <a:ext cx="1193551" cy="986074"/>
            <a:chOff x="10134148" y="4590713"/>
            <a:chExt cx="1193551" cy="986074"/>
          </a:xfrm>
        </p:grpSpPr>
        <p:pic>
          <p:nvPicPr>
            <p:cNvPr id="34" name="그림 33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4DD9F75-0B24-5AD3-C406-838A41BA0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7"/>
            <a:stretch/>
          </p:blipFill>
          <p:spPr>
            <a:xfrm>
              <a:off x="10134148" y="4590714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38279D4-4A40-4DD8-6F44-336570CD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7"/>
            <a:stretch/>
          </p:blipFill>
          <p:spPr>
            <a:xfrm>
              <a:off x="10554219" y="4590714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그림 47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69197AB6-64E5-7A39-3641-D16E031B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10466731" y="4645189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</a:effectLst>
          </p:spPr>
        </p:pic>
        <p:pic>
          <p:nvPicPr>
            <p:cNvPr id="30" name="그림 29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0C57E748-C47D-8425-41A1-6B2B2EE6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2888" r="30870" b="16615"/>
            <a:stretch/>
          </p:blipFill>
          <p:spPr>
            <a:xfrm>
              <a:off x="10466731" y="4590713"/>
              <a:ext cx="532683" cy="981526"/>
            </a:xfrm>
            <a:prstGeom prst="rect">
              <a:avLst/>
            </a:prstGeom>
            <a:effectLst/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D1001D9-493C-04AC-6B28-DB14B24D1137}"/>
              </a:ext>
            </a:extLst>
          </p:cNvPr>
          <p:cNvGrpSpPr/>
          <p:nvPr/>
        </p:nvGrpSpPr>
        <p:grpSpPr>
          <a:xfrm>
            <a:off x="5214735" y="5209256"/>
            <a:ext cx="1193551" cy="986073"/>
            <a:chOff x="2515041" y="5209256"/>
            <a:chExt cx="1193551" cy="986073"/>
          </a:xfrm>
        </p:grpSpPr>
        <p:pic>
          <p:nvPicPr>
            <p:cNvPr id="58" name="그림 57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D6F9BDA-FE4A-7461-336B-3F4D73389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24237" r="52380" b="41097"/>
            <a:stretch/>
          </p:blipFill>
          <p:spPr>
            <a:xfrm>
              <a:off x="2515041" y="5209256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그림 58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6D6D5609-05F5-3F65-E7C1-873DF63CA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24237" r="13428" b="41097"/>
            <a:stretch/>
          </p:blipFill>
          <p:spPr>
            <a:xfrm>
              <a:off x="2935112" y="5209256"/>
              <a:ext cx="773480" cy="977204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06D3193-D742-1719-02BC-D33E4CA32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5" t="43820" r="52380" b="41098"/>
            <a:stretch/>
          </p:blipFill>
          <p:spPr>
            <a:xfrm>
              <a:off x="2515041" y="5761302"/>
              <a:ext cx="773480" cy="425157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1" name="그림 60" descr="수사슴, 실루엣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1C0E963-961D-7016-A8C8-32BDA3DB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8" t="43821" r="13428" b="41097"/>
            <a:stretch/>
          </p:blipFill>
          <p:spPr>
            <a:xfrm>
              <a:off x="2935112" y="5761302"/>
              <a:ext cx="773480" cy="425158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62" name="그림 61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E25638F7-8A12-6D7D-4AE6-CBF31511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16475" r="30870" b="16615"/>
            <a:stretch/>
          </p:blipFill>
          <p:spPr>
            <a:xfrm>
              <a:off x="2847624" y="5263731"/>
              <a:ext cx="532683" cy="931598"/>
            </a:xfrm>
            <a:prstGeom prst="rect">
              <a:avLst/>
            </a:prstGeom>
            <a:effectLst>
              <a:glow rad="63500">
                <a:srgbClr val="8C1B1B"/>
              </a:glow>
            </a:effectLst>
          </p:spPr>
        </p:pic>
        <p:pic>
          <p:nvPicPr>
            <p:cNvPr id="63" name="그림 62" descr="할로윈, 호박, 만화 영화, 채소이(가) 표시된 사진&#10;&#10;자동 생성된 설명">
              <a:extLst>
                <a:ext uri="{FF2B5EF4-FFF2-40B4-BE49-F238E27FC236}">
                  <a16:creationId xmlns:a16="http://schemas.microsoft.com/office/drawing/2014/main" id="{956CB12D-053E-C716-E674-AC721C12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48" b="84375" l="29808" r="73798">
                          <a14:foregroundMark x1="43750" y1="66827" x2="39183" y2="82212"/>
                          <a14:foregroundMark x1="34856" y1="65625" x2="30288" y2="77885"/>
                          <a14:foregroundMark x1="35577" y1="66827" x2="34856" y2="84615"/>
                          <a14:foregroundMark x1="33413" y1="66827" x2="32452" y2="82212"/>
                          <a14:foregroundMark x1="33173" y1="66827" x2="34615" y2="81250"/>
                          <a14:foregroundMark x1="34615" y1="66827" x2="36779" y2="82212"/>
                          <a14:foregroundMark x1="33413" y1="67788" x2="36779" y2="81250"/>
                          <a14:foregroundMark x1="33413" y1="66827" x2="45913" y2="82452"/>
                          <a14:foregroundMark x1="59375" y1="64663" x2="70433" y2="78846"/>
                          <a14:foregroundMark x1="61779" y1="60096" x2="72837" y2="67548"/>
                          <a14:foregroundMark x1="62740" y1="55529" x2="73798" y2="57692"/>
                          <a14:foregroundMark x1="65144" y1="55529" x2="71394" y2="55529"/>
                          <a14:foregroundMark x1="35817" y1="37740" x2="44471" y2="46394"/>
                          <a14:foregroundMark x1="45913" y1="20673" x2="55769" y2="25000"/>
                          <a14:foregroundMark x1="50481" y1="19712" x2="59135" y2="24038"/>
                          <a14:foregroundMark x1="44712" y1="19712" x2="59135" y2="19712"/>
                          <a14:foregroundMark x1="48077" y1="18750" x2="64904" y2="18750"/>
                          <a14:foregroundMark x1="49519" y1="18750" x2="56731" y2="18750"/>
                          <a14:foregroundMark x1="48077" y1="18750" x2="63702" y2="17308"/>
                          <a14:foregroundMark x1="45913" y1="18510" x2="62500" y2="17308"/>
                          <a14:foregroundMark x1="51442" y1="17308" x2="58173" y2="17308"/>
                          <a14:foregroundMark x1="73798" y1="5048" x2="73798" y2="5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0" t="46805" r="30870" b="16615"/>
            <a:stretch/>
          </p:blipFill>
          <p:spPr>
            <a:xfrm>
              <a:off x="2847624" y="5681473"/>
              <a:ext cx="532683" cy="509308"/>
            </a:xfrm>
            <a:prstGeom prst="rect">
              <a:avLst/>
            </a:prstGeom>
            <a:effectLst/>
          </p:spPr>
        </p:pic>
      </p:grp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CACF391-580B-C075-C135-DD6BC4521017}"/>
              </a:ext>
            </a:extLst>
          </p:cNvPr>
          <p:cNvSpPr/>
          <p:nvPr/>
        </p:nvSpPr>
        <p:spPr>
          <a:xfrm>
            <a:off x="4878061" y="5681473"/>
            <a:ext cx="194783" cy="150780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FF9A5-DA86-0AA7-8457-DC37E8606B92}"/>
              </a:ext>
            </a:extLst>
          </p:cNvPr>
          <p:cNvSpPr txBox="1"/>
          <p:nvPr/>
        </p:nvSpPr>
        <p:spPr>
          <a:xfrm>
            <a:off x="1177288" y="3950424"/>
            <a:ext cx="9891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: </a:t>
            </a:r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구채 형태의 강한 열기를 모아 마우스 지점을 향해 쏘아 보낸다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지점에서 불의 기둥이 솟아올라 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 </a:t>
            </a:r>
          </a:p>
          <a:p>
            <a:r>
              <a:rPr lang="ko-KR" altLang="en-US" sz="18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타격당 소모한 현신 게이지의 </a:t>
            </a:r>
            <a:r>
              <a:rPr lang="en-US" altLang="ko-KR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%</a:t>
            </a:r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 현신 게이지가 환급된다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5CC1AB-BC8B-0B56-EEC7-3EE9F7162B39}"/>
              </a:ext>
            </a:extLst>
          </p:cNvPr>
          <p:cNvSpPr txBox="1"/>
          <p:nvPr/>
        </p:nvSpPr>
        <p:spPr>
          <a:xfrm>
            <a:off x="2631856" y="6891490"/>
            <a:ext cx="30315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해제되면 현신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이라는 뜻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게이지는 유지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소모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사라짐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저점이 너무 높음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소모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사라짐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적중률에 따른 리스크가 너무 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환급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발화게이지의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n%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현신 게이지를 회복한다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남은 상태로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현신으로 들어갔어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발화게이지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100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인 상태로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300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100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 (-100)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 (+100)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사용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200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0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풀 적중 환급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(100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넘기면 안돼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3EC4D-E7F9-AB52-ABF6-6ABB8965489D}"/>
              </a:ext>
            </a:extLst>
          </p:cNvPr>
          <p:cNvSpPr txBox="1"/>
          <p:nvPr/>
        </p:nvSpPr>
        <p:spPr>
          <a:xfrm>
            <a:off x="717627" y="814877"/>
            <a:ext cx="29399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타격 마다 자신에게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효과를 부여한다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효과는 최대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까지 중첩된다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788100-7E2B-ECA9-60C9-C0F5DB244334}"/>
              </a:ext>
            </a:extLst>
          </p:cNvPr>
          <p:cNvSpPr txBox="1"/>
          <p:nvPr/>
        </p:nvSpPr>
        <p:spPr>
          <a:xfrm>
            <a:off x="4336417" y="814877"/>
            <a:ext cx="3396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 불씨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적중 시 주변으로 영혼 불을 떨어트린다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캐릭터가 영혼 불을 획득하면 강림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회복한다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795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292FC-911F-CF1E-56BA-DBE32491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59D3A7AC-D45A-D26B-8E76-21DC7763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7445" b="17004"/>
          <a:stretch/>
        </p:blipFill>
        <p:spPr>
          <a:xfrm>
            <a:off x="306345" y="1046247"/>
            <a:ext cx="2072844" cy="1338066"/>
          </a:xfrm>
          <a:prstGeom prst="rect">
            <a:avLst/>
          </a:prstGeom>
          <a:ln w="12700">
            <a:solidFill>
              <a:srgbClr val="F2D57E"/>
            </a:solidFill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5570B5A-2957-80D0-C3AB-3456FF30F83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556A5-539D-6C5B-20B6-F06A35997EF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3CB05-6EB5-BE21-D579-873B07420D4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AA7223-4E47-1A7A-0861-113B0AD7F56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419C-C6E6-3553-3864-9E7E6508483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5D05E7-C811-6B3B-7453-466792C2A19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83B9B32-B04C-557F-B474-F8245663B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EFFF6EE-9531-56CE-7D0C-553FF75C5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844653B-A0AC-8CF1-DBF5-325657C5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501FC9A-274D-F279-CF94-A58C449B28F8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DFAEFB-16CB-1A88-9D95-2E23915E95AD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BEB41DF-DD0B-987A-D085-C36A4523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84799369-3543-0E36-8BA4-5B43803D643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7E6C2E-ADAE-EE04-4463-10AAE3D4A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4BBBA3B-7062-E997-24E8-F34DBE351DA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76D63B41-26E7-A9A7-52DB-66606C3FEA7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6280BB1-6F65-1CF0-37AB-8101D16E0D6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51800EB-E93C-AE18-1815-F5E32872E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BD35C5C-B4E4-5A65-2353-40B2BA491D7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717ABD-C81C-4EC6-91D8-07F2F41E2B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F01670-03C4-ADE0-518F-A3A645E43C0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DFFE4BC-2C99-BD1D-506A-AA1620B1058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DE9037-D82C-C071-5570-EC2B7896313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35DA6-4339-6F91-5651-CA2801FAD3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0443D17-9FEE-F7F6-CB06-292D16E6A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F37D161-5C57-9106-44B2-4D187EDC04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855B4D-C9A4-BC7B-18F5-D673A3D5611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C6296-7A5F-1884-1E0E-1BF5A57B5143}"/>
              </a:ext>
            </a:extLst>
          </p:cNvPr>
          <p:cNvGrpSpPr/>
          <p:nvPr/>
        </p:nvGrpSpPr>
        <p:grpSpPr>
          <a:xfrm>
            <a:off x="294838" y="588536"/>
            <a:ext cx="1724760" cy="169277"/>
            <a:chOff x="300038" y="457598"/>
            <a:chExt cx="1724760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903C64-BAFE-E795-84F9-633ED1896A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219B-7A1E-FD53-58AB-302C9597BA5C}"/>
                </a:ext>
              </a:extLst>
            </p:cNvPr>
            <p:cNvSpPr txBox="1"/>
            <p:nvPr/>
          </p:nvSpPr>
          <p:spPr>
            <a:xfrm>
              <a:off x="471488" y="457598"/>
              <a:ext cx="155331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A259C5-5EFC-96EE-4B6C-57CDA79CBB93}"/>
              </a:ext>
            </a:extLst>
          </p:cNvPr>
          <p:cNvSpPr txBox="1"/>
          <p:nvPr/>
        </p:nvSpPr>
        <p:spPr>
          <a:xfrm>
            <a:off x="2739007" y="635971"/>
            <a:ext cx="45768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en-US" altLang="ko-KR" sz="10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상태에서 획득가능한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Ⅰ/Ⅱ/Ⅲ’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버프로 통합된다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타격 마다 적에게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부여한다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중첩이 되면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변경된다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상태에서는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쌓이지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A670674-CD26-92A0-807B-B10032FB6D95}"/>
              </a:ext>
            </a:extLst>
          </p:cNvPr>
          <p:cNvSpPr txBox="1"/>
          <p:nvPr/>
        </p:nvSpPr>
        <p:spPr>
          <a:xfrm>
            <a:off x="3174818" y="2486595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 및 이동 속도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18DB29-3D7A-1CE8-9428-F369ACBEC2E6}"/>
              </a:ext>
            </a:extLst>
          </p:cNvPr>
          <p:cNvSpPr txBox="1"/>
          <p:nvPr/>
        </p:nvSpPr>
        <p:spPr>
          <a:xfrm>
            <a:off x="3174818" y="3542330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AFAF5E0-38F8-F9B4-FC9C-5B72A91D2B1F}"/>
              </a:ext>
            </a:extLst>
          </p:cNvPr>
          <p:cNvSpPr txBox="1"/>
          <p:nvPr/>
        </p:nvSpPr>
        <p:spPr>
          <a:xfrm>
            <a:off x="2705306" y="466265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24B72A9-2D22-CFF1-0A7B-F1CB9E6E03A7}"/>
              </a:ext>
            </a:extLst>
          </p:cNvPr>
          <p:cNvGrpSpPr/>
          <p:nvPr/>
        </p:nvGrpSpPr>
        <p:grpSpPr>
          <a:xfrm>
            <a:off x="721927" y="1112137"/>
            <a:ext cx="510392" cy="1235560"/>
            <a:chOff x="721927" y="1112137"/>
            <a:chExt cx="510392" cy="123556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9E0554D-E99B-5FB9-B8F4-6E5F6F59F15F}"/>
                </a:ext>
              </a:extLst>
            </p:cNvPr>
            <p:cNvGrpSpPr/>
            <p:nvPr/>
          </p:nvGrpSpPr>
          <p:grpSpPr>
            <a:xfrm>
              <a:off x="721927" y="1137169"/>
              <a:ext cx="179730" cy="1185496"/>
              <a:chOff x="4716204" y="1847731"/>
              <a:chExt cx="510001" cy="3363956"/>
            </a:xfrm>
          </p:grpSpPr>
          <p:pic>
            <p:nvPicPr>
              <p:cNvPr id="47" name="그림 4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A78894-4EBC-36F7-20FA-973AABB8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377412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8" name="그림 4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EF013F-4C6F-2199-2CE6-FAB79C298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473732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25EB346-4CEC-F6A5-31B3-09FCE249E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2810929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50" name="그림 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FCDF9-420C-7990-BBB9-DB764C26C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1847731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B119710-F316-D3D0-2C1D-0E06099411EA}"/>
                </a:ext>
              </a:extLst>
            </p:cNvPr>
            <p:cNvGrpSpPr/>
            <p:nvPr/>
          </p:nvGrpSpPr>
          <p:grpSpPr>
            <a:xfrm>
              <a:off x="984413" y="1112137"/>
              <a:ext cx="247906" cy="1235560"/>
              <a:chOff x="692774" y="1322504"/>
              <a:chExt cx="247906" cy="12355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0E981A1-0A82-80E0-1A86-D393CB7903D5}"/>
                  </a:ext>
                </a:extLst>
              </p:cNvPr>
              <p:cNvGrpSpPr/>
              <p:nvPr/>
            </p:nvGrpSpPr>
            <p:grpSpPr>
              <a:xfrm>
                <a:off x="816727" y="1476573"/>
                <a:ext cx="0" cy="929818"/>
                <a:chOff x="816727" y="1476573"/>
                <a:chExt cx="0" cy="929818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20A4781F-4533-76B6-6FAD-AA5708EFF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815021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8273AA1-2123-E213-A578-EF7D4B5A4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2160232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0BE8470-B763-CFDF-CC8A-931D019A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476573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그림 5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34E9097-35A6-A5E4-5643-B02E80732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001388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B87DA4-2EDF-7D34-09DD-1A2411F9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340830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5" name="그림 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A13F2EF-1228-0148-C5BF-6055DC653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6619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6" name="그림 5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8E46A5E-5E68-EC5E-750A-F7C7489E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322504"/>
                <a:ext cx="247906" cy="217234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E8D36-211D-5A06-5F37-D00749EC6428}"/>
              </a:ext>
            </a:extLst>
          </p:cNvPr>
          <p:cNvSpPr txBox="1"/>
          <p:nvPr/>
        </p:nvSpPr>
        <p:spPr>
          <a:xfrm>
            <a:off x="14315496" y="3954901"/>
            <a:ext cx="55563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게이지를 꽉 채우면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일부를 소모하여 스킬을 함께 시전한다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게이지는 스킬마다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트라이포드마다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 양은 스킬의 기본 재사용 대기 시간에 비례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재사용 대기 시간이 높은 스킬은 보통 강한 스킬임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강한 스킬을 사용하면 게이지를 많이 소모하게 만듦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1A41E-618B-5C92-EE2A-3A70A32D4D26}"/>
              </a:ext>
            </a:extLst>
          </p:cNvPr>
          <p:cNvSpPr txBox="1"/>
          <p:nvPr/>
        </p:nvSpPr>
        <p:spPr>
          <a:xfrm>
            <a:off x="13040930" y="908726"/>
            <a:ext cx="3028888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이동 속도가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발화 스킬의 치명타 적중률이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D294-60C5-F574-B7FC-65F0666C668A}"/>
              </a:ext>
            </a:extLst>
          </p:cNvPr>
          <p:cNvSpPr txBox="1"/>
          <p:nvPr/>
        </p:nvSpPr>
        <p:spPr>
          <a:xfrm>
            <a:off x="11787422" y="245973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35EDC9-982E-164C-F3F2-F1005F29AF18}"/>
              </a:ext>
            </a:extLst>
          </p:cNvPr>
          <p:cNvGrpSpPr/>
          <p:nvPr/>
        </p:nvGrpSpPr>
        <p:grpSpPr>
          <a:xfrm>
            <a:off x="444865" y="1816053"/>
            <a:ext cx="1049940" cy="506613"/>
            <a:chOff x="444865" y="2026420"/>
            <a:chExt cx="1049940" cy="50661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B49F608-06C8-FF9E-9043-3F33189792B5}"/>
                </a:ext>
              </a:extLst>
            </p:cNvPr>
            <p:cNvGrpSpPr/>
            <p:nvPr/>
          </p:nvGrpSpPr>
          <p:grpSpPr>
            <a:xfrm>
              <a:off x="1315075" y="2026420"/>
              <a:ext cx="179730" cy="506613"/>
              <a:chOff x="8965946" y="3460405"/>
              <a:chExt cx="510000" cy="1437560"/>
            </a:xfrm>
          </p:grpSpPr>
          <p:pic>
            <p:nvPicPr>
              <p:cNvPr id="131" name="그림 1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EF07063-A638-A07E-496E-0BAF42639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14867E0-5A00-76B3-C429-FFB7FB94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357591-4B15-D748-43AE-BB9CD60BD9E8}"/>
                </a:ext>
              </a:extLst>
            </p:cNvPr>
            <p:cNvGrpSpPr/>
            <p:nvPr/>
          </p:nvGrpSpPr>
          <p:grpSpPr>
            <a:xfrm>
              <a:off x="444865" y="2026420"/>
              <a:ext cx="179730" cy="506613"/>
              <a:chOff x="8965946" y="3460405"/>
              <a:chExt cx="510000" cy="1437560"/>
            </a:xfrm>
          </p:grpSpPr>
          <p:pic>
            <p:nvPicPr>
              <p:cNvPr id="31" name="그림 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DD995BD-FD26-5751-71A3-ED8CB3D12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45582C3-C339-47B3-07D2-E63A598A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941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788F25-A8C7-B13F-7B45-B148C31ED89C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2FF98-7D9D-C2BC-4948-56DDE5835D2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3DF11-A2CD-512B-4448-8EA82A67906B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D90D7A-53AC-157A-4F4D-73F2F51A854B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A4BD3-0358-F883-EC45-975E3C7E4EC6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34AC68-E7F9-BFFD-6138-E1271DB0625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284E303-FA3F-ABD7-5A9B-701C2A65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370F91-F29E-5023-350C-5FD1F4BED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41FF40-C8BE-F99A-F329-921731C85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D919174D-A5F4-3950-8F04-03D70538D0C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3A02FB1-7C1F-6AB8-914E-75674F42A3B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B6C510D-1EE3-B263-E8E8-652379930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06685EE1-5BB3-74A6-1C72-D3CE4CDD8D1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D65D9E4-F0D0-F6A2-9C00-CEFC16ADB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다이아몬드 31">
                <a:extLst>
                  <a:ext uri="{FF2B5EF4-FFF2-40B4-BE49-F238E27FC236}">
                    <a16:creationId xmlns:a16="http://schemas.microsoft.com/office/drawing/2014/main" id="{E9BDEEE0-34D2-2DFD-EE2B-E1D498A8EFCC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CF7E81A1-36D1-AB8C-FF75-704932EDA5C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31AF9EE-090A-D731-27A2-A5AFDC771C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3B0191B-427D-1455-BF88-28588107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다이아몬드 47">
                  <a:extLst>
                    <a:ext uri="{FF2B5EF4-FFF2-40B4-BE49-F238E27FC236}">
                      <a16:creationId xmlns:a16="http://schemas.microsoft.com/office/drawing/2014/main" id="{85DF8F30-3C49-5718-3E02-EAD7446AE1C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0804C09-DED9-0FC2-EF7F-821C28E6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824" y="580644"/>
            <a:ext cx="402011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EE284-3039-FF68-8AD2-539A58D1AA22}"/>
              </a:ext>
            </a:extLst>
          </p:cNvPr>
          <p:cNvSpPr txBox="1"/>
          <p:nvPr/>
        </p:nvSpPr>
        <p:spPr>
          <a:xfrm>
            <a:off x="1323540" y="4182507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적을 타격한 횟수 만큼 적에게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일정 수치가 된 후 발화 스킬을 적중하면 불씨가 폭발하며 더 큰 피해를 줍니다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A2F68-2C08-E6A5-99B0-CC1817316EB6}"/>
              </a:ext>
            </a:extLst>
          </p:cNvPr>
          <p:cNvSpPr txBox="1"/>
          <p:nvPr/>
        </p:nvSpPr>
        <p:spPr>
          <a:xfrm>
            <a:off x="2428240" y="18625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시전 속도는 공격 속도에 영향을 받지 않음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영향을 주는 요소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스탯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노드의 효과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9005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3459</Words>
  <Application>Microsoft Office PowerPoint</Application>
  <PresentationFormat>와이드스크린</PresentationFormat>
  <Paragraphs>765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111</cp:revision>
  <dcterms:created xsi:type="dcterms:W3CDTF">2024-11-19T19:33:02Z</dcterms:created>
  <dcterms:modified xsi:type="dcterms:W3CDTF">2024-12-23T08:34:46Z</dcterms:modified>
</cp:coreProperties>
</file>